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31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570FC-2F19-4750-99D8-9E71114FE2BF}" v="6" dt="2020-06-30T22:15:41.138"/>
    <p1510:client id="{B1C8CEE6-8941-400F-AC83-F6DC7DB841E2}" v="5" dt="2020-06-30T20:05:28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rites" userId="047a57fdfa048cec" providerId="LiveId" clId="{266578A1-EF34-493F-96BC-15C564EF7C08}"/>
    <pc:docChg chg="undo custSel modSld">
      <pc:chgData name="James Crites" userId="047a57fdfa048cec" providerId="LiveId" clId="{266578A1-EF34-493F-96BC-15C564EF7C08}" dt="2020-05-14T00:08:41.873" v="121" actId="1076"/>
      <pc:docMkLst>
        <pc:docMk/>
      </pc:docMkLst>
      <pc:sldChg chg="modSp mod">
        <pc:chgData name="James Crites" userId="047a57fdfa048cec" providerId="LiveId" clId="{266578A1-EF34-493F-96BC-15C564EF7C08}" dt="2020-05-13T22:30:02.912" v="5" actId="20577"/>
        <pc:sldMkLst>
          <pc:docMk/>
          <pc:sldMk cId="3588164149" sldId="258"/>
        </pc:sldMkLst>
        <pc:spChg chg="mod">
          <ac:chgData name="James Crites" userId="047a57fdfa048cec" providerId="LiveId" clId="{266578A1-EF34-493F-96BC-15C564EF7C08}" dt="2020-05-13T22:30:02.912" v="5" actId="20577"/>
          <ac:spMkLst>
            <pc:docMk/>
            <pc:sldMk cId="3588164149" sldId="258"/>
            <ac:spMk id="3" creationId="{4ED2DA30-7E26-4226-A752-E88DA09048CE}"/>
          </ac:spMkLst>
        </pc:spChg>
      </pc:sldChg>
      <pc:sldChg chg="modSp mod">
        <pc:chgData name="James Crites" userId="047a57fdfa048cec" providerId="LiveId" clId="{266578A1-EF34-493F-96BC-15C564EF7C08}" dt="2020-05-13T22:30:46.232" v="13" actId="20577"/>
        <pc:sldMkLst>
          <pc:docMk/>
          <pc:sldMk cId="2635812249" sldId="260"/>
        </pc:sldMkLst>
        <pc:spChg chg="mod">
          <ac:chgData name="James Crites" userId="047a57fdfa048cec" providerId="LiveId" clId="{266578A1-EF34-493F-96BC-15C564EF7C08}" dt="2020-05-13T22:30:46.232" v="13" actId="20577"/>
          <ac:spMkLst>
            <pc:docMk/>
            <pc:sldMk cId="2635812249" sldId="260"/>
            <ac:spMk id="3" creationId="{4ED2DA30-7E26-4226-A752-E88DA09048CE}"/>
          </ac:spMkLst>
        </pc:spChg>
      </pc:sldChg>
      <pc:sldChg chg="modSp mod">
        <pc:chgData name="James Crites" userId="047a57fdfa048cec" providerId="LiveId" clId="{266578A1-EF34-493F-96BC-15C564EF7C08}" dt="2020-05-14T00:08:41.873" v="121" actId="1076"/>
        <pc:sldMkLst>
          <pc:docMk/>
          <pc:sldMk cId="3145817693" sldId="262"/>
        </pc:sldMkLst>
        <pc:spChg chg="mod">
          <ac:chgData name="James Crites" userId="047a57fdfa048cec" providerId="LiveId" clId="{266578A1-EF34-493F-96BC-15C564EF7C08}" dt="2020-05-14T00:08:41.873" v="121" actId="1076"/>
          <ac:spMkLst>
            <pc:docMk/>
            <pc:sldMk cId="3145817693" sldId="262"/>
            <ac:spMk id="3" creationId="{FD210B9A-F277-43A4-9D15-371763AFC180}"/>
          </ac:spMkLst>
        </pc:spChg>
        <pc:spChg chg="mod">
          <ac:chgData name="James Crites" userId="047a57fdfa048cec" providerId="LiveId" clId="{266578A1-EF34-493F-96BC-15C564EF7C08}" dt="2020-05-14T00:08:28.209" v="120" actId="1076"/>
          <ac:spMkLst>
            <pc:docMk/>
            <pc:sldMk cId="3145817693" sldId="262"/>
            <ac:spMk id="4" creationId="{AB4D6D86-86D9-495C-915A-28E0EDACFFF1}"/>
          </ac:spMkLst>
        </pc:spChg>
        <pc:spChg chg="mod">
          <ac:chgData name="James Crites" userId="047a57fdfa048cec" providerId="LiveId" clId="{266578A1-EF34-493F-96BC-15C564EF7C08}" dt="2020-05-14T00:08:18.293" v="119" actId="1076"/>
          <ac:spMkLst>
            <pc:docMk/>
            <pc:sldMk cId="3145817693" sldId="262"/>
            <ac:spMk id="5" creationId="{46404C8B-4398-4E7D-BC2F-9B79ECF765B8}"/>
          </ac:spMkLst>
        </pc:spChg>
      </pc:sldChg>
      <pc:sldChg chg="modSp mod">
        <pc:chgData name="James Crites" userId="047a57fdfa048cec" providerId="LiveId" clId="{266578A1-EF34-493F-96BC-15C564EF7C08}" dt="2020-05-13T22:35:02.929" v="83" actId="1076"/>
        <pc:sldMkLst>
          <pc:docMk/>
          <pc:sldMk cId="1082451911" sldId="263"/>
        </pc:sldMkLst>
        <pc:spChg chg="mod">
          <ac:chgData name="James Crites" userId="047a57fdfa048cec" providerId="LiveId" clId="{266578A1-EF34-493F-96BC-15C564EF7C08}" dt="2020-05-13T22:35:02.929" v="83" actId="1076"/>
          <ac:spMkLst>
            <pc:docMk/>
            <pc:sldMk cId="1082451911" sldId="263"/>
            <ac:spMk id="4" creationId="{ED6581EE-3874-420A-A31D-084C2E3856E7}"/>
          </ac:spMkLst>
        </pc:spChg>
      </pc:sldChg>
      <pc:sldChg chg="modSp mod">
        <pc:chgData name="James Crites" userId="047a57fdfa048cec" providerId="LiveId" clId="{266578A1-EF34-493F-96BC-15C564EF7C08}" dt="2020-05-13T22:38:09.247" v="87" actId="20577"/>
        <pc:sldMkLst>
          <pc:docMk/>
          <pc:sldMk cId="406106709" sldId="265"/>
        </pc:sldMkLst>
        <pc:spChg chg="mod">
          <ac:chgData name="James Crites" userId="047a57fdfa048cec" providerId="LiveId" clId="{266578A1-EF34-493F-96BC-15C564EF7C08}" dt="2020-05-13T22:38:09.247" v="87" actId="20577"/>
          <ac:spMkLst>
            <pc:docMk/>
            <pc:sldMk cId="406106709" sldId="265"/>
            <ac:spMk id="5" creationId="{BAA7DC3F-A23B-426F-B561-C56234FC53FA}"/>
          </ac:spMkLst>
        </pc:spChg>
      </pc:sldChg>
    </pc:docChg>
  </pc:docChgLst>
  <pc:docChgLst>
    <pc:chgData name="James Crites" userId="047a57fdfa048cec" providerId="LiveId" clId="{B1C8CEE6-8941-400F-AC83-F6DC7DB841E2}"/>
    <pc:docChg chg="undo custSel addSld delSld modSld sldOrd">
      <pc:chgData name="James Crites" userId="047a57fdfa048cec" providerId="LiveId" clId="{B1C8CEE6-8941-400F-AC83-F6DC7DB841E2}" dt="2020-06-30T20:08:03.989" v="666" actId="20577"/>
      <pc:docMkLst>
        <pc:docMk/>
      </pc:docMkLst>
      <pc:sldChg chg="modSp mod">
        <pc:chgData name="James Crites" userId="047a57fdfa048cec" providerId="LiveId" clId="{B1C8CEE6-8941-400F-AC83-F6DC7DB841E2}" dt="2020-06-30T20:08:03.989" v="666" actId="20577"/>
        <pc:sldMkLst>
          <pc:docMk/>
          <pc:sldMk cId="3588164149" sldId="258"/>
        </pc:sldMkLst>
        <pc:spChg chg="mod">
          <ac:chgData name="James Crites" userId="047a57fdfa048cec" providerId="LiveId" clId="{B1C8CEE6-8941-400F-AC83-F6DC7DB841E2}" dt="2020-06-30T20:07:23.423" v="621" actId="27636"/>
          <ac:spMkLst>
            <pc:docMk/>
            <pc:sldMk cId="3588164149" sldId="258"/>
            <ac:spMk id="3" creationId="{4ED2DA30-7E26-4226-A752-E88DA09048CE}"/>
          </ac:spMkLst>
        </pc:spChg>
        <pc:spChg chg="mod">
          <ac:chgData name="James Crites" userId="047a57fdfa048cec" providerId="LiveId" clId="{B1C8CEE6-8941-400F-AC83-F6DC7DB841E2}" dt="2020-06-30T20:08:03.989" v="666" actId="20577"/>
          <ac:spMkLst>
            <pc:docMk/>
            <pc:sldMk cId="3588164149" sldId="258"/>
            <ac:spMk id="4" creationId="{9A33C498-D637-4B51-9444-9538CE7BF0C9}"/>
          </ac:spMkLst>
        </pc:spChg>
      </pc:sldChg>
      <pc:sldChg chg="modSp mod">
        <pc:chgData name="James Crites" userId="047a57fdfa048cec" providerId="LiveId" clId="{B1C8CEE6-8941-400F-AC83-F6DC7DB841E2}" dt="2020-06-27T20:49:30.488" v="90" actId="6549"/>
        <pc:sldMkLst>
          <pc:docMk/>
          <pc:sldMk cId="2635812249" sldId="260"/>
        </pc:sldMkLst>
        <pc:spChg chg="mod">
          <ac:chgData name="James Crites" userId="047a57fdfa048cec" providerId="LiveId" clId="{B1C8CEE6-8941-400F-AC83-F6DC7DB841E2}" dt="2020-06-27T20:49:30.488" v="90" actId="6549"/>
          <ac:spMkLst>
            <pc:docMk/>
            <pc:sldMk cId="2635812249" sldId="260"/>
            <ac:spMk id="3" creationId="{4ED2DA30-7E26-4226-A752-E88DA09048CE}"/>
          </ac:spMkLst>
        </pc:spChg>
      </pc:sldChg>
      <pc:sldChg chg="addSp delSp modSp mod">
        <pc:chgData name="James Crites" userId="047a57fdfa048cec" providerId="LiveId" clId="{B1C8CEE6-8941-400F-AC83-F6DC7DB841E2}" dt="2020-06-30T20:05:57.623" v="618" actId="1076"/>
        <pc:sldMkLst>
          <pc:docMk/>
          <pc:sldMk cId="3145817693" sldId="262"/>
        </pc:sldMkLst>
        <pc:spChg chg="mod">
          <ac:chgData name="James Crites" userId="047a57fdfa048cec" providerId="LiveId" clId="{B1C8CEE6-8941-400F-AC83-F6DC7DB841E2}" dt="2020-06-27T20:49:42.465" v="92" actId="20577"/>
          <ac:spMkLst>
            <pc:docMk/>
            <pc:sldMk cId="3145817693" sldId="262"/>
            <ac:spMk id="3" creationId="{FD210B9A-F277-43A4-9D15-371763AFC180}"/>
          </ac:spMkLst>
        </pc:spChg>
        <pc:spChg chg="mod">
          <ac:chgData name="James Crites" userId="047a57fdfa048cec" providerId="LiveId" clId="{B1C8CEE6-8941-400F-AC83-F6DC7DB841E2}" dt="2020-06-30T20:04:26.446" v="612" actId="255"/>
          <ac:spMkLst>
            <pc:docMk/>
            <pc:sldMk cId="3145817693" sldId="262"/>
            <ac:spMk id="4" creationId="{AB4D6D86-86D9-495C-915A-28E0EDACFFF1}"/>
          </ac:spMkLst>
        </pc:spChg>
        <pc:spChg chg="mod">
          <ac:chgData name="James Crites" userId="047a57fdfa048cec" providerId="LiveId" clId="{B1C8CEE6-8941-400F-AC83-F6DC7DB841E2}" dt="2020-06-30T20:03:59.522" v="601" actId="20577"/>
          <ac:spMkLst>
            <pc:docMk/>
            <pc:sldMk cId="3145817693" sldId="262"/>
            <ac:spMk id="6" creationId="{9FA363AC-16F4-4F98-AE60-922B93C07EF4}"/>
          </ac:spMkLst>
        </pc:spChg>
        <pc:picChg chg="add del">
          <ac:chgData name="James Crites" userId="047a57fdfa048cec" providerId="LiveId" clId="{B1C8CEE6-8941-400F-AC83-F6DC7DB841E2}" dt="2020-06-30T19:50:33.066" v="247" actId="478"/>
          <ac:picMkLst>
            <pc:docMk/>
            <pc:sldMk cId="3145817693" sldId="262"/>
            <ac:picMk id="9" creationId="{C5BFC073-3486-4BF5-A1BA-D5D19B44DD87}"/>
          </ac:picMkLst>
        </pc:picChg>
        <pc:picChg chg="add mod">
          <ac:chgData name="James Crites" userId="047a57fdfa048cec" providerId="LiveId" clId="{B1C8CEE6-8941-400F-AC83-F6DC7DB841E2}" dt="2020-06-30T20:05:57.623" v="618" actId="1076"/>
          <ac:picMkLst>
            <pc:docMk/>
            <pc:sldMk cId="3145817693" sldId="262"/>
            <ac:picMk id="10" creationId="{C1E8E906-07E8-4BEF-929D-02B44E98716D}"/>
          </ac:picMkLst>
        </pc:picChg>
      </pc:sldChg>
      <pc:sldChg chg="addSp delSp modSp mod">
        <pc:chgData name="James Crites" userId="047a57fdfa048cec" providerId="LiveId" clId="{B1C8CEE6-8941-400F-AC83-F6DC7DB841E2}" dt="2020-06-30T20:01:37.662" v="548" actId="20577"/>
        <pc:sldMkLst>
          <pc:docMk/>
          <pc:sldMk cId="406106709" sldId="265"/>
        </pc:sldMkLst>
        <pc:spChg chg="mod">
          <ac:chgData name="James Crites" userId="047a57fdfa048cec" providerId="LiveId" clId="{B1C8CEE6-8941-400F-AC83-F6DC7DB841E2}" dt="2020-06-30T19:50:14.971" v="246" actId="2711"/>
          <ac:spMkLst>
            <pc:docMk/>
            <pc:sldMk cId="406106709" sldId="265"/>
            <ac:spMk id="3" creationId="{FBC5147F-77AB-4587-9175-0DA5ED9566D1}"/>
          </ac:spMkLst>
        </pc:spChg>
        <pc:spChg chg="add del mod">
          <ac:chgData name="James Crites" userId="047a57fdfa048cec" providerId="LiveId" clId="{B1C8CEE6-8941-400F-AC83-F6DC7DB841E2}" dt="2020-06-30T19:47:51.517" v="235" actId="478"/>
          <ac:spMkLst>
            <pc:docMk/>
            <pc:sldMk cId="406106709" sldId="265"/>
            <ac:spMk id="4" creationId="{4A0A0EB8-3D9D-48B5-9DC9-E2B96643C2F3}"/>
          </ac:spMkLst>
        </pc:spChg>
        <pc:spChg chg="mod">
          <ac:chgData name="James Crites" userId="047a57fdfa048cec" providerId="LiveId" clId="{B1C8CEE6-8941-400F-AC83-F6DC7DB841E2}" dt="2020-06-30T20:01:37.662" v="548" actId="20577"/>
          <ac:spMkLst>
            <pc:docMk/>
            <pc:sldMk cId="406106709" sldId="265"/>
            <ac:spMk id="5" creationId="{BAA7DC3F-A23B-426F-B561-C56234FC53FA}"/>
          </ac:spMkLst>
        </pc:spChg>
        <pc:spChg chg="add del mod">
          <ac:chgData name="James Crites" userId="047a57fdfa048cec" providerId="LiveId" clId="{B1C8CEE6-8941-400F-AC83-F6DC7DB841E2}" dt="2020-06-30T19:48:23.837" v="240"/>
          <ac:spMkLst>
            <pc:docMk/>
            <pc:sldMk cId="406106709" sldId="265"/>
            <ac:spMk id="8" creationId="{9D1FB89F-95C2-44E9-8F2B-3481B0607F0A}"/>
          </ac:spMkLst>
        </pc:spChg>
        <pc:picChg chg="add del">
          <ac:chgData name="James Crites" userId="047a57fdfa048cec" providerId="LiveId" clId="{B1C8CEE6-8941-400F-AC83-F6DC7DB841E2}" dt="2020-06-30T19:48:09.108" v="239" actId="478"/>
          <ac:picMkLst>
            <pc:docMk/>
            <pc:sldMk cId="406106709" sldId="265"/>
            <ac:picMk id="7" creationId="{12268F4F-A352-4B04-A54D-F1D980FB9505}"/>
          </ac:picMkLst>
        </pc:picChg>
        <pc:picChg chg="del">
          <ac:chgData name="James Crites" userId="047a57fdfa048cec" providerId="LiveId" clId="{B1C8CEE6-8941-400F-AC83-F6DC7DB841E2}" dt="2020-06-30T19:48:42.093" v="242" actId="478"/>
          <ac:picMkLst>
            <pc:docMk/>
            <pc:sldMk cId="406106709" sldId="265"/>
            <ac:picMk id="9" creationId="{0989EC8E-DCDA-45EB-866D-1A7AE9DC1A05}"/>
          </ac:picMkLst>
        </pc:picChg>
        <pc:picChg chg="add mod">
          <ac:chgData name="James Crites" userId="047a57fdfa048cec" providerId="LiveId" clId="{B1C8CEE6-8941-400F-AC83-F6DC7DB841E2}" dt="2020-06-30T19:48:59.585" v="244" actId="14100"/>
          <ac:picMkLst>
            <pc:docMk/>
            <pc:sldMk cId="406106709" sldId="265"/>
            <ac:picMk id="21" creationId="{17E3F615-5E27-4245-B6E4-AFEF3FEECC0F}"/>
          </ac:picMkLst>
        </pc:picChg>
      </pc:sldChg>
      <pc:sldChg chg="delSp add mod ord">
        <pc:chgData name="James Crites" userId="047a57fdfa048cec" providerId="LiveId" clId="{B1C8CEE6-8941-400F-AC83-F6DC7DB841E2}" dt="2020-06-30T20:06:05.885" v="619" actId="478"/>
        <pc:sldMkLst>
          <pc:docMk/>
          <pc:sldMk cId="1239574010" sldId="266"/>
        </pc:sldMkLst>
        <pc:picChg chg="del">
          <ac:chgData name="James Crites" userId="047a57fdfa048cec" providerId="LiveId" clId="{B1C8CEE6-8941-400F-AC83-F6DC7DB841E2}" dt="2020-06-30T20:06:05.885" v="619" actId="478"/>
          <ac:picMkLst>
            <pc:docMk/>
            <pc:sldMk cId="1239574010" sldId="266"/>
            <ac:picMk id="9" creationId="{0989EC8E-DCDA-45EB-866D-1A7AE9DC1A05}"/>
          </ac:picMkLst>
        </pc:picChg>
      </pc:sldChg>
      <pc:sldChg chg="add del">
        <pc:chgData name="James Crites" userId="047a57fdfa048cec" providerId="LiveId" clId="{B1C8CEE6-8941-400F-AC83-F6DC7DB841E2}" dt="2020-06-30T19:47:52.357" v="236"/>
        <pc:sldMkLst>
          <pc:docMk/>
          <pc:sldMk cId="3118633890" sldId="266"/>
        </pc:sldMkLst>
      </pc:sldChg>
      <pc:sldChg chg="new del">
        <pc:chgData name="James Crites" userId="047a57fdfa048cec" providerId="LiveId" clId="{B1C8CEE6-8941-400F-AC83-F6DC7DB841E2}" dt="2020-06-30T19:46:32.082" v="232" actId="680"/>
        <pc:sldMkLst>
          <pc:docMk/>
          <pc:sldMk cId="3287448729" sldId="266"/>
        </pc:sldMkLst>
      </pc:sldChg>
    </pc:docChg>
  </pc:docChgLst>
  <pc:docChgLst>
    <pc:chgData name="James Crites" userId="047a57fdfa048cec" providerId="Windows Live" clId="Web-{20F570FC-2F19-4750-99D8-9E71114FE2BF}"/>
    <pc:docChg chg="modSld">
      <pc:chgData name="James Crites" userId="047a57fdfa048cec" providerId="Windows Live" clId="Web-{20F570FC-2F19-4750-99D8-9E71114FE2BF}" dt="2020-06-30T22:15:41.138" v="5" actId="20577"/>
      <pc:docMkLst>
        <pc:docMk/>
      </pc:docMkLst>
      <pc:sldChg chg="modSp">
        <pc:chgData name="James Crites" userId="047a57fdfa048cec" providerId="Windows Live" clId="Web-{20F570FC-2F19-4750-99D8-9E71114FE2BF}" dt="2020-06-30T22:15:41.138" v="4" actId="20577"/>
        <pc:sldMkLst>
          <pc:docMk/>
          <pc:sldMk cId="406106709" sldId="265"/>
        </pc:sldMkLst>
        <pc:spChg chg="mod">
          <ac:chgData name="James Crites" userId="047a57fdfa048cec" providerId="Windows Live" clId="Web-{20F570FC-2F19-4750-99D8-9E71114FE2BF}" dt="2020-06-30T22:15:41.138" v="4" actId="20577"/>
          <ac:spMkLst>
            <pc:docMk/>
            <pc:sldMk cId="406106709" sldId="265"/>
            <ac:spMk id="5" creationId="{BAA7DC3F-A23B-426F-B561-C56234FC53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D7805-8949-4A52-97E1-D57795615524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A6FAC-AB17-4015-9C53-4DA87478A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8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8A-B89A-4ED5-B18B-3554B82ADA0B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6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42A-16A5-4FCB-A828-013F5BC7629C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9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FB01-1A59-4F68-B946-9B9AD535644C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3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C60-F115-4F54-BAED-2784C0BD27B8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5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BD24-5A68-4166-A26C-1419DCE5242A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24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1BE1-43C0-4CCF-89DE-271F7E83A1C4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6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405C-F331-4E91-A713-BE3E04650656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5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5B66-1C47-4A43-AFA0-FB2CE158F7C4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99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91DE-CADC-4E49-B8BE-19C7311506CA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9723-5138-4A45-8A22-496C95415D86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56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39858A-C324-4D39-BC0A-414EEC131F6B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B53B-DFD1-4C25-9DDB-F5D89BDF3C65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6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294DC5-07E9-4F04-AFBB-9B2F9B341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06911"/>
            <a:ext cx="3810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9FFDE9-7C3D-4EC4-9821-5C0125C72015}"/>
              </a:ext>
            </a:extLst>
          </p:cNvPr>
          <p:cNvSpPr txBox="1"/>
          <p:nvPr/>
        </p:nvSpPr>
        <p:spPr>
          <a:xfrm>
            <a:off x="0" y="418483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Teachers of Morse Code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algn="ctr"/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789979-A68E-49C5-8DC5-079AB570CD08}"/>
              </a:ext>
            </a:extLst>
          </p:cNvPr>
          <p:cNvSpPr txBox="1"/>
          <p:nvPr/>
        </p:nvSpPr>
        <p:spPr>
          <a:xfrm>
            <a:off x="0" y="4790114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Helping Make CW Great Again</a:t>
            </a:r>
          </a:p>
          <a:p>
            <a:pPr algn="ctr"/>
            <a:r>
              <a:rPr lang="en-US" sz="2800" dirty="0"/>
              <a:t>Worldwide via Zoom Internet Video Conference Classes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448D20-19F7-4754-AF29-E11417D45B5A}"/>
              </a:ext>
            </a:extLst>
          </p:cNvPr>
          <p:cNvSpPr txBox="1"/>
          <p:nvPr/>
        </p:nvSpPr>
        <p:spPr>
          <a:xfrm>
            <a:off x="9974510" y="6611779"/>
            <a:ext cx="221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Prepared by Instructor W6JIM</a:t>
            </a:r>
          </a:p>
        </p:txBody>
      </p:sp>
    </p:spTree>
    <p:extLst>
      <p:ext uri="{BB962C8B-B14F-4D97-AF65-F5344CB8AC3E}">
        <p14:creationId xmlns:p14="http://schemas.microsoft.com/office/powerpoint/2010/main" val="307423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E8E47-24E9-4FDE-918B-C72894444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294" y="887570"/>
            <a:ext cx="10687573" cy="1578794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hpe cuagn  vy 73 </a:t>
            </a:r>
            <a:br>
              <a:rPr lang="en-US" sz="5400" dirty="0"/>
            </a:br>
            <a:r>
              <a:rPr lang="en-US" sz="5400" dirty="0"/>
              <a:t> de  </a:t>
            </a:r>
            <a:r>
              <a:rPr lang="en-US" sz="5400" b="1" dirty="0"/>
              <a:t>w2lcw</a:t>
            </a:r>
            <a:r>
              <a:rPr lang="en-US" sz="5400" dirty="0"/>
              <a:t> tu sk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135C7B-E1B6-4C64-8241-68B70B78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202" y="145917"/>
            <a:ext cx="1271759" cy="1271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25A1DE-0ADA-4AAA-98A0-B5041249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490" y="3691840"/>
            <a:ext cx="3270735" cy="19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8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6C3D8-AE42-4FA8-B83A-BD2890EE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Who we are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D2DA30-7E26-4226-A752-E88DA09048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Over 1700 </a:t>
            </a:r>
            <a:r>
              <a:rPr lang="en-US" sz="2800" dirty="0"/>
              <a:t>Members</a:t>
            </a:r>
          </a:p>
          <a:p>
            <a:r>
              <a:rPr lang="en-US" sz="2800" dirty="0"/>
              <a:t>50 States</a:t>
            </a:r>
          </a:p>
          <a:p>
            <a:r>
              <a:rPr lang="en-US" sz="2800" dirty="0" smtClean="0"/>
              <a:t>29 </a:t>
            </a:r>
            <a:r>
              <a:rPr lang="en-US" sz="2800" dirty="0"/>
              <a:t>Countries</a:t>
            </a:r>
          </a:p>
          <a:p>
            <a:r>
              <a:rPr lang="en-US" sz="2800" dirty="0" smtClean="0"/>
              <a:t>48 </a:t>
            </a:r>
            <a:r>
              <a:rPr lang="en-US" sz="2800" dirty="0"/>
              <a:t>Teachers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33C498-D637-4B51-9444-9538CE7BF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484" y="2017342"/>
            <a:ext cx="5189598" cy="377833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Men, Women and Kids</a:t>
            </a:r>
          </a:p>
          <a:p>
            <a:r>
              <a:rPr lang="en-US" sz="2800" dirty="0"/>
              <a:t>Experts &amp; Rookies</a:t>
            </a:r>
          </a:p>
          <a:p>
            <a:r>
              <a:rPr lang="en-US" sz="2800" dirty="0"/>
              <a:t>Techies &amp; Nostalgic</a:t>
            </a:r>
          </a:p>
          <a:p>
            <a:r>
              <a:rPr lang="en-US" sz="2800" dirty="0"/>
              <a:t>Young &amp; Old</a:t>
            </a:r>
          </a:p>
          <a:p>
            <a:r>
              <a:rPr lang="en-US" sz="2800" dirty="0"/>
              <a:t>From PhDs to Retirees</a:t>
            </a:r>
          </a:p>
          <a:p>
            <a:r>
              <a:rPr lang="en-US" sz="2800" dirty="0"/>
              <a:t>We all share the love of CW &amp; create an extraordinary synergy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357B07-D16C-4BD1-99D8-4823F7D14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202" y="145917"/>
            <a:ext cx="1271759" cy="12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6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6C3D8-AE42-4FA8-B83A-BD2890EE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How we started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D2DA30-7E26-4226-A752-E88DA0904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96" y="2010878"/>
            <a:ext cx="7764048" cy="404223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2018 - Promoted CW in &amp; around the New York metro area</a:t>
            </a:r>
          </a:p>
          <a:p>
            <a:r>
              <a:rPr lang="en-US" sz="2800" dirty="0"/>
              <a:t>We found great demand</a:t>
            </a:r>
          </a:p>
          <a:p>
            <a:r>
              <a:rPr lang="en-US" sz="2800" dirty="0"/>
              <a:t>Began classes via video “Zoom” conference</a:t>
            </a:r>
          </a:p>
          <a:p>
            <a:r>
              <a:rPr lang="en-US" sz="2800" dirty="0"/>
              <a:t>Also many 'brick and mortar' events:</a:t>
            </a:r>
          </a:p>
          <a:p>
            <a:pPr lvl="1"/>
            <a:r>
              <a:rPr lang="en-US" sz="2600" dirty="0"/>
              <a:t>QRP &amp; POTA Outings,  BBQs w/Portable Ops, Fireboat Activations</a:t>
            </a:r>
          </a:p>
          <a:p>
            <a:pPr lvl="1"/>
            <a:r>
              <a:rPr lang="en-US" sz="2600" dirty="0"/>
              <a:t>Live-Stream Build-A-Thons, Museum Visits, Marconi Day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52E9C5-C3EA-4E19-BCA7-CF52C27FE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202" y="145917"/>
            <a:ext cx="1271759" cy="1271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EBBB5B-9DF3-4A83-B972-93EF682D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593" y="2247310"/>
            <a:ext cx="3569368" cy="35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3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6C3D8-AE42-4FA8-B83A-BD2890EE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rapid growth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D2DA30-7E26-4226-A752-E88DA0904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178" y="1885299"/>
            <a:ext cx="6609016" cy="3811698"/>
          </a:xfrm>
        </p:spPr>
        <p:txBody>
          <a:bodyPr>
            <a:normAutofit/>
          </a:bodyPr>
          <a:lstStyle/>
          <a:p>
            <a:r>
              <a:rPr lang="en-US" sz="2800" dirty="0"/>
              <a:t>Currently:</a:t>
            </a:r>
          </a:p>
          <a:p>
            <a:pPr lvl="1"/>
            <a:r>
              <a:rPr lang="en-US" sz="2600" dirty="0" smtClean="0"/>
              <a:t>Over 1700 </a:t>
            </a:r>
            <a:r>
              <a:rPr lang="en-US" sz="2600" dirty="0"/>
              <a:t>Members, 50 States, </a:t>
            </a:r>
            <a:r>
              <a:rPr lang="en-US" sz="2600" dirty="0" smtClean="0"/>
              <a:t>29 </a:t>
            </a:r>
            <a:r>
              <a:rPr lang="en-US" sz="2600" dirty="0"/>
              <a:t>Countries</a:t>
            </a:r>
          </a:p>
          <a:p>
            <a:pPr lvl="1"/>
            <a:r>
              <a:rPr lang="en-US" sz="2800" dirty="0"/>
              <a:t>Classes have increased to </a:t>
            </a:r>
            <a:r>
              <a:rPr lang="en-US" sz="2800" dirty="0" smtClean="0"/>
              <a:t>75 </a:t>
            </a:r>
            <a:r>
              <a:rPr lang="en-US" sz="2800" dirty="0"/>
              <a:t>per </a:t>
            </a:r>
            <a:r>
              <a:rPr lang="en-US" sz="2800" dirty="0" smtClean="0"/>
              <a:t>week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112252-E0C2-4799-8F72-ED106B14F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202" y="145917"/>
            <a:ext cx="1271759" cy="1271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FB514CB-F5E1-4227-864A-A01E82701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961" y="207664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1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6C3D8-AE42-4FA8-B83A-BD2890EE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Classroom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D2DA30-7E26-4226-A752-E88DA0904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5030588" cy="3448595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Students log-in</a:t>
            </a:r>
          </a:p>
          <a:p>
            <a:r>
              <a:rPr lang="en-US" sz="3000" dirty="0"/>
              <a:t>Computer or Cell</a:t>
            </a:r>
          </a:p>
          <a:p>
            <a:r>
              <a:rPr lang="en-US" sz="3000" dirty="0"/>
              <a:t>Webcam and Mic </a:t>
            </a:r>
          </a:p>
          <a:p>
            <a:r>
              <a:rPr lang="en-US" sz="3000" dirty="0"/>
              <a:t>Key or Paddle &amp; Oscillator</a:t>
            </a:r>
          </a:p>
          <a:p>
            <a:r>
              <a:rPr lang="en-US" sz="3000" dirty="0"/>
              <a:t>Capacity – 100 students!</a:t>
            </a:r>
          </a:p>
          <a:p>
            <a:r>
              <a:rPr lang="en-US" sz="3000" dirty="0"/>
              <a:t>Operates like normal classroom</a:t>
            </a:r>
          </a:p>
          <a:p>
            <a:pPr lvl="1"/>
            <a:endParaRPr lang="en-US" sz="20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33C498-D637-4B51-9444-9538CE7BF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484" y="2017342"/>
            <a:ext cx="5189598" cy="3778339"/>
          </a:xfrm>
        </p:spPr>
        <p:txBody>
          <a:bodyPr>
            <a:normAutofit fontScale="85000" lnSpcReduction="10000"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14CBC3-1CD3-45D4-BE1D-0C106FCC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202" y="145917"/>
            <a:ext cx="1271759" cy="1271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28CAB3-776D-4D2F-AB14-835A9F6A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787" y="1973130"/>
            <a:ext cx="5189598" cy="39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7B2198-30D9-496F-84E5-F4850C4638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78623"/>
            <a:ext cx="9607550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Classes</a:t>
            </a:r>
            <a:br>
              <a:rPr lang="en-US" sz="3600" dirty="0">
                <a:latin typeface="Arial Rounded MT Bold" panose="020F070403050403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210B9A-F277-43A4-9D15-371763AFC18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5511" y="355596"/>
            <a:ext cx="4646613" cy="803275"/>
          </a:xfrm>
        </p:spPr>
        <p:txBody>
          <a:bodyPr/>
          <a:lstStyle/>
          <a:p>
            <a:r>
              <a:rPr lang="en-US" b="1" u="sng" dirty="0" smtClean="0"/>
              <a:t>75</a:t>
            </a:r>
            <a:r>
              <a:rPr lang="en-US" b="1" u="sng" dirty="0" smtClean="0">
                <a:solidFill>
                  <a:schemeClr val="tx1"/>
                </a:solidFill>
              </a:rPr>
              <a:t> adult classes </a:t>
            </a:r>
            <a:r>
              <a:rPr lang="en-US" b="1" u="sng" dirty="0">
                <a:solidFill>
                  <a:schemeClr val="tx1"/>
                </a:solidFill>
              </a:rPr>
              <a:t>per week!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4D6D86-86D9-495C-915A-28E0EDACFFF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1312" y="913577"/>
            <a:ext cx="4646613" cy="4203751"/>
          </a:xfrm>
        </p:spPr>
        <p:txBody>
          <a:bodyPr>
            <a:noAutofit/>
          </a:bodyPr>
          <a:lstStyle/>
          <a:p>
            <a:r>
              <a:rPr lang="en-US" sz="1550" dirty="0"/>
              <a:t>Beginner – Intermediate - Advanced</a:t>
            </a:r>
          </a:p>
          <a:p>
            <a:r>
              <a:rPr lang="en-US" sz="1550" dirty="0"/>
              <a:t>Round Robin Sending</a:t>
            </a:r>
          </a:p>
          <a:p>
            <a:r>
              <a:rPr lang="en-US" sz="1550" dirty="0"/>
              <a:t>Head Copy for QSOs</a:t>
            </a:r>
          </a:p>
          <a:p>
            <a:r>
              <a:rPr lang="en-US" sz="1550" dirty="0"/>
              <a:t>Informal Rag-Chew</a:t>
            </a:r>
          </a:p>
          <a:p>
            <a:r>
              <a:rPr lang="en-US" sz="1550" dirty="0"/>
              <a:t>Women's Only</a:t>
            </a:r>
          </a:p>
          <a:p>
            <a:r>
              <a:rPr lang="en-US" sz="1550" dirty="0" smtClean="0"/>
              <a:t>Friday Fun with CW</a:t>
            </a:r>
            <a:endParaRPr lang="en-US" sz="1550" dirty="0"/>
          </a:p>
          <a:p>
            <a:r>
              <a:rPr lang="en-US" sz="1550" dirty="0"/>
              <a:t>Live QSO Classes!</a:t>
            </a:r>
          </a:p>
          <a:p>
            <a:r>
              <a:rPr lang="en-US" sz="1550" dirty="0"/>
              <a:t>Breaking 11-15wpm Barrier</a:t>
            </a:r>
          </a:p>
          <a:p>
            <a:r>
              <a:rPr lang="en-US" sz="1550" dirty="0"/>
              <a:t>CW Workshop</a:t>
            </a:r>
          </a:p>
          <a:p>
            <a:r>
              <a:rPr lang="en-US" sz="1550" dirty="0"/>
              <a:t>20/20 Class</a:t>
            </a:r>
          </a:p>
          <a:p>
            <a:r>
              <a:rPr lang="en-US" sz="1550" dirty="0"/>
              <a:t>20+ Class</a:t>
            </a:r>
          </a:p>
          <a:p>
            <a:r>
              <a:rPr lang="en-US" sz="1550" dirty="0"/>
              <a:t>Demystifying the QSO Class</a:t>
            </a:r>
          </a:p>
          <a:p>
            <a:r>
              <a:rPr lang="en-US" sz="1550" dirty="0"/>
              <a:t>And More!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404C8B-4398-4E7D-BC2F-9B79ECF765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46974" y="380158"/>
            <a:ext cx="4645025" cy="803275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Presentation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A363AC-16F4-4F98-AE60-922B93C07EF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46975" y="1089837"/>
            <a:ext cx="4645025" cy="4420314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Boat Anchors</a:t>
            </a:r>
          </a:p>
          <a:p>
            <a:r>
              <a:rPr lang="en-US" sz="2100" dirty="0"/>
              <a:t>QRP</a:t>
            </a:r>
          </a:p>
          <a:p>
            <a:r>
              <a:rPr lang="en-US" sz="2100" dirty="0"/>
              <a:t>Contesting</a:t>
            </a:r>
          </a:p>
          <a:p>
            <a:r>
              <a:rPr lang="en-US" sz="2100" dirty="0"/>
              <a:t>Modern Ham Radio technology</a:t>
            </a:r>
          </a:p>
          <a:p>
            <a:r>
              <a:rPr lang="en-US" sz="2100" dirty="0"/>
              <a:t>Mag loop antennas</a:t>
            </a:r>
          </a:p>
          <a:p>
            <a:r>
              <a:rPr lang="en-US" sz="2100" dirty="0" err="1"/>
              <a:t>Dxpeditions</a:t>
            </a:r>
            <a:endParaRPr lang="en-US" sz="2100" dirty="0"/>
          </a:p>
          <a:p>
            <a:r>
              <a:rPr lang="en-US" sz="2100" dirty="0"/>
              <a:t>Satellites</a:t>
            </a:r>
          </a:p>
          <a:p>
            <a:r>
              <a:rPr lang="en-US" sz="2100" dirty="0"/>
              <a:t>Ham Radio Nostalgia</a:t>
            </a:r>
          </a:p>
          <a:p>
            <a:r>
              <a:rPr lang="en-US" sz="2100" dirty="0"/>
              <a:t>POTA and SOTA</a:t>
            </a:r>
          </a:p>
          <a:p>
            <a:r>
              <a:rPr lang="en-US" sz="2100" dirty="0"/>
              <a:t>Bugs and Cootie Keys</a:t>
            </a:r>
          </a:p>
          <a:p>
            <a:r>
              <a:rPr lang="en-US" sz="2100" dirty="0"/>
              <a:t>And More!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3E5C81-661D-4B8E-BBB2-859B790B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202" y="145917"/>
            <a:ext cx="1271759" cy="1271759"/>
          </a:xfrm>
          <a:prstGeom prst="rect">
            <a:avLst/>
          </a:prstGeom>
        </p:spPr>
      </p:pic>
      <p:pic>
        <p:nvPicPr>
          <p:cNvPr id="10" name="Picture 9" descr="A close up of a blackboard&#10;&#10;Description automatically generated">
            <a:extLst>
              <a:ext uri="{FF2B5EF4-FFF2-40B4-BE49-F238E27FC236}">
                <a16:creationId xmlns="" xmlns:a16="http://schemas.microsoft.com/office/drawing/2014/main" id="{C1E8E906-07E8-4BEF-929D-02B44E987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917" y="1839413"/>
            <a:ext cx="3677006" cy="27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CABCAE3-64FC-4149-819F-2C1812824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12FDCFE-9AD2-4D8A-8CBF-B3AA37EBF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BD463FC-4CA8-4FF4-85A3-AF9F4B98D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56012FD-74A8-4C91-B318-435CF2B719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35C3D674-3D59-4E93-80CA-0C0A9095E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884B8F8-FDC9-498B-9960-5D7260AFCB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BC5147F-77AB-4587-9175-0DA5ED95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322" y="251701"/>
            <a:ext cx="7307601" cy="10492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Teaching home bound kids Morse Code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F2A81E1-BCBE-426B-8C09-33274E6940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A7DC3F-A23B-426F-B561-C56234FC5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380" y="2163565"/>
            <a:ext cx="7774800" cy="299335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9600" dirty="0"/>
              <a:t>Due to COVID-19 concerns, LICW has stepped-in offering free on-line instruction in Morse code.</a:t>
            </a:r>
          </a:p>
          <a:p>
            <a:r>
              <a:rPr lang="en-US" sz="9600" dirty="0" smtClean="0"/>
              <a:t>- 6-9 </a:t>
            </a:r>
            <a:r>
              <a:rPr lang="en-US" sz="9600" dirty="0"/>
              <a:t>Kids classes per </a:t>
            </a:r>
            <a:r>
              <a:rPr lang="en-US" sz="9600" dirty="0" smtClean="0"/>
              <a:t>week Beginner &amp; Intermediate</a:t>
            </a:r>
          </a:p>
          <a:p>
            <a:r>
              <a:rPr lang="en-US" sz="9600" dirty="0" smtClean="0"/>
              <a:t>- </a:t>
            </a:r>
            <a:r>
              <a:rPr lang="en-US" sz="9600" dirty="0"/>
              <a:t>Grades K-12</a:t>
            </a:r>
          </a:p>
          <a:p>
            <a:r>
              <a:rPr lang="en-US" sz="9600" dirty="0"/>
              <a:t>- </a:t>
            </a:r>
            <a:r>
              <a:rPr lang="en-US" sz="9600" dirty="0" smtClean="0"/>
              <a:t>Over 350 students taught, </a:t>
            </a:r>
            <a:r>
              <a:rPr lang="en-US" sz="9600" dirty="0"/>
              <a:t>USA and </a:t>
            </a:r>
            <a:r>
              <a:rPr lang="en-US" sz="9600" dirty="0" smtClean="0"/>
              <a:t>internationally</a:t>
            </a:r>
            <a:endParaRPr lang="en-US" sz="9600" dirty="0"/>
          </a:p>
          <a:p>
            <a:r>
              <a:rPr lang="en-US" sz="9600" dirty="0"/>
              <a:t>- Some have made CW QSOs </a:t>
            </a:r>
            <a:r>
              <a:rPr lang="en-US" sz="9600" dirty="0" smtClean="0"/>
              <a:t>already and gotten their       Technician and General licenses</a:t>
            </a:r>
            <a:endParaRPr lang="en-US" sz="9600" dirty="0"/>
          </a:p>
          <a:p>
            <a:r>
              <a:rPr lang="en-US" sz="6000" dirty="0"/>
              <a:t> </a:t>
            </a:r>
          </a:p>
          <a:p>
            <a:endParaRPr lang="en-US" i="1" dirty="0"/>
          </a:p>
        </p:txBody>
      </p:sp>
      <p:pic>
        <p:nvPicPr>
          <p:cNvPr id="7" name="Picture Placeholder 6" descr="A picture containing person, indoor, sitting, young&#10;&#10;Description automatically generated">
            <a:extLst>
              <a:ext uri="{FF2B5EF4-FFF2-40B4-BE49-F238E27FC236}">
                <a16:creationId xmlns="" xmlns:a16="http://schemas.microsoft.com/office/drawing/2014/main" id="{12268F4F-A352-4B04-A54D-F1D980FB95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944" r="25944"/>
          <a:stretch>
            <a:fillRect/>
          </a:stretch>
        </p:blipFill>
        <p:spPr>
          <a:xfrm>
            <a:off x="8777749" y="1530612"/>
            <a:ext cx="3185871" cy="4420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9D1DDD4-5BB3-45BA-B9B3-06B62299AD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24DAE64-2302-42EA-8239-F2F0775CA5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9651C4A-2E91-4FFF-9679-8A895FB90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202" y="145917"/>
            <a:ext cx="1271759" cy="12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7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CABCAE3-64FC-4149-819F-2C1812824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12FDCFE-9AD2-4D8A-8CBF-B3AA37EBF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BD463FC-4CA8-4FF4-85A3-AF9F4B98D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56012FD-74A8-4C91-B318-435CF2B719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35C3D674-3D59-4E93-80CA-0C0A9095E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884B8F8-FDC9-498B-9960-5D7260AFCB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BC5147F-77AB-4587-9175-0DA5ED95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322" y="251701"/>
            <a:ext cx="7307601" cy="10492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We have Ladies only CW classes</a:t>
            </a:r>
            <a:r>
              <a:rPr lang="en-US" dirty="0">
                <a:latin typeface="Arial Rounded MT Bold" panose="020F0704030504030204" pitchFamily="34" charset="0"/>
              </a:rPr>
              <a:t/>
            </a:r>
            <a:br>
              <a:rPr lang="en-US" dirty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F2A81E1-BCBE-426B-8C09-33274E6940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A7DC3F-A23B-426F-B561-C56234FC5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380" y="2163565"/>
            <a:ext cx="8370336" cy="299335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1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</a:t>
            </a:r>
            <a:r>
              <a:rPr lang="en-US" sz="11200" dirty="0" smtClean="0">
                <a:solidFill>
                  <a:srgbClr val="000000"/>
                </a:solidFill>
                <a:ea typeface="Calibri" panose="020F0502020204030204" pitchFamily="34" charset="0"/>
              </a:rPr>
              <a:t>Over 100 </a:t>
            </a:r>
            <a:r>
              <a:rPr lang="en-US" sz="1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YL </a:t>
            </a:r>
            <a:r>
              <a:rPr lang="en-US" sz="1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Club Members!</a:t>
            </a:r>
          </a:p>
          <a:p>
            <a:pPr>
              <a:lnSpc>
                <a:spcPct val="170000"/>
              </a:lnSpc>
            </a:pPr>
            <a:r>
              <a:rPr lang="en-US" sz="1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Designed to encourage our YLs</a:t>
            </a:r>
          </a:p>
          <a:p>
            <a:pPr>
              <a:lnSpc>
                <a:spcPct val="170000"/>
              </a:lnSpc>
            </a:pPr>
            <a:r>
              <a:rPr lang="en-US" sz="1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Friendly &amp; synergistic environment</a:t>
            </a:r>
          </a:p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200" dirty="0"/>
              <a:t>- </a:t>
            </a:r>
            <a:r>
              <a:rPr lang="en-US" sz="1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60% of our kids program are girls -- very </a:t>
            </a:r>
            <a:r>
              <a:rPr lang="en-US" sz="11200" dirty="0">
                <a:solidFill>
                  <a:srgbClr val="000000"/>
                </a:solidFill>
                <a:ea typeface="Calibri" panose="020F0502020204030204" pitchFamily="34" charset="0"/>
              </a:rPr>
              <a:t>promising</a:t>
            </a:r>
            <a:r>
              <a:rPr lang="en-US" sz="1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!</a:t>
            </a:r>
            <a:endParaRPr lang="en-US" sz="11200" dirty="0">
              <a:effectLst/>
              <a:ea typeface="Calibri" panose="020F0502020204030204" pitchFamily="34" charset="0"/>
            </a:endParaRPr>
          </a:p>
          <a:p>
            <a:endParaRPr lang="en-US" sz="6000" dirty="0"/>
          </a:p>
          <a:p>
            <a:endParaRPr lang="en-US" i="1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9D1DDD4-5BB3-45BA-B9B3-06B62299AD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24DAE64-2302-42EA-8239-F2F0775CA5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9651C4A-2E91-4FFF-9679-8A895FB90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202" y="145917"/>
            <a:ext cx="1271759" cy="1271759"/>
          </a:xfrm>
          <a:prstGeom prst="rect">
            <a:avLst/>
          </a:prstGeom>
        </p:spPr>
      </p:pic>
      <p:pic>
        <p:nvPicPr>
          <p:cNvPr id="21" name="Picture Placeholder 20">
            <a:extLst>
              <a:ext uri="{FF2B5EF4-FFF2-40B4-BE49-F238E27FC236}">
                <a16:creationId xmlns="" xmlns:a16="http://schemas.microsoft.com/office/drawing/2014/main" id="{17E3F615-5E27-4245-B6E4-AFEF3FEECC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6389" b="6389"/>
          <a:stretch>
            <a:fillRect/>
          </a:stretch>
        </p:blipFill>
        <p:spPr>
          <a:xfrm>
            <a:off x="8539994" y="1529743"/>
            <a:ext cx="3272278" cy="45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E0A5A8E9-5995-4325-A2AB-9F4A75783B99}"/>
              </a:ext>
            </a:extLst>
          </p:cNvPr>
          <p:cNvSpPr txBox="1">
            <a:spLocks/>
          </p:cNvSpPr>
          <p:nvPr/>
        </p:nvSpPr>
        <p:spPr>
          <a:xfrm>
            <a:off x="1539470" y="711884"/>
            <a:ext cx="9607661" cy="10563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How do I get started?</a:t>
            </a:r>
            <a:br>
              <a:rPr lang="en-US" sz="3600" dirty="0">
                <a:latin typeface="Arial Rounded MT Bold" panose="020F070403050403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ED6581EE-3874-420A-A31D-084C2E3856E7}"/>
              </a:ext>
            </a:extLst>
          </p:cNvPr>
          <p:cNvSpPr txBox="1">
            <a:spLocks/>
          </p:cNvSpPr>
          <p:nvPr/>
        </p:nvSpPr>
        <p:spPr>
          <a:xfrm>
            <a:off x="298774" y="1902427"/>
            <a:ext cx="7061404" cy="40434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Request to join</a:t>
            </a:r>
          </a:p>
          <a:p>
            <a:r>
              <a:rPr lang="en-US" sz="2800" dirty="0"/>
              <a:t>A return email will be sent with a full description of the organization </a:t>
            </a:r>
          </a:p>
          <a:p>
            <a:r>
              <a:rPr lang="en-US" sz="2800" dirty="0"/>
              <a:t>Donation is $30.00 per year and Lifetime is $90.00</a:t>
            </a:r>
          </a:p>
          <a:p>
            <a:r>
              <a:rPr lang="en-US" sz="2800" dirty="0"/>
              <a:t>Zoom</a:t>
            </a:r>
          </a:p>
          <a:p>
            <a:r>
              <a:rPr lang="en-US" sz="2800" dirty="0"/>
              <a:t>G4FON trainer</a:t>
            </a:r>
          </a:p>
          <a:p>
            <a:r>
              <a:rPr lang="en-US" sz="2800" dirty="0"/>
              <a:t>Straight key and/or paddle-</a:t>
            </a:r>
            <a:r>
              <a:rPr lang="en-US" sz="2800" dirty="0" err="1"/>
              <a:t>keyer</a:t>
            </a:r>
            <a:endParaRPr lang="en-US" sz="2800" dirty="0"/>
          </a:p>
          <a:p>
            <a:r>
              <a:rPr lang="en-US" sz="2800" dirty="0"/>
              <a:t>Oscillator or radio side tone</a:t>
            </a:r>
          </a:p>
          <a:p>
            <a:r>
              <a:rPr lang="en-US" sz="2800" dirty="0"/>
              <a:t>Try to attend 2 classes/week &amp; practice 15-20 minutes/day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DB33A7-452F-4786-B63A-011378E2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202" y="145917"/>
            <a:ext cx="1271759" cy="1271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327BAE-7765-4087-95EC-C1D0E3956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178" y="1983643"/>
            <a:ext cx="4557783" cy="35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5191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387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Gill Sans MT</vt:lpstr>
      <vt:lpstr>Gallery</vt:lpstr>
      <vt:lpstr>PowerPoint Presentation</vt:lpstr>
      <vt:lpstr>Who we are </vt:lpstr>
      <vt:lpstr>How we started </vt:lpstr>
      <vt:lpstr>rapid growth </vt:lpstr>
      <vt:lpstr>Classroom </vt:lpstr>
      <vt:lpstr>Classes  </vt:lpstr>
      <vt:lpstr>Teaching home bound kids Morse Code </vt:lpstr>
      <vt:lpstr>We have Ladies only CW classes </vt:lpstr>
      <vt:lpstr>PowerPoint Presentation</vt:lpstr>
      <vt:lpstr>hpe cuagn  vy 73   de  w2lcw tu sk .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Crites</dc:creator>
  <cp:lastModifiedBy>Radha Bernstein</cp:lastModifiedBy>
  <cp:revision>12</cp:revision>
  <dcterms:created xsi:type="dcterms:W3CDTF">2020-04-27T22:41:01Z</dcterms:created>
  <dcterms:modified xsi:type="dcterms:W3CDTF">2021-07-06T13:10:25Z</dcterms:modified>
</cp:coreProperties>
</file>