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3" r:id="rId6"/>
    <p:sldId id="259" r:id="rId7"/>
    <p:sldId id="257" r:id="rId8"/>
    <p:sldId id="260" r:id="rId9"/>
    <p:sldId id="265" r:id="rId10"/>
    <p:sldId id="266" r:id="rId11"/>
    <p:sldId id="264" r:id="rId12"/>
    <p:sldId id="261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506EA-C521-4E61-8735-7982501AF2B2}" v="4" dt="2024-09-17T23:14:45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Conway" userId="3f34fadd2b76d28d" providerId="Windows Live" clId="Web-{373050A3-815B-471D-ACC7-450C0CEF1050}"/>
    <pc:docChg chg="modSld">
      <pc:chgData name="Ed Conway" userId="3f34fadd2b76d28d" providerId="Windows Live" clId="Web-{373050A3-815B-471D-ACC7-450C0CEF1050}" dt="2024-08-07T11:52:02.714" v="136" actId="14100"/>
      <pc:docMkLst>
        <pc:docMk/>
      </pc:docMkLst>
      <pc:sldChg chg="addSp modSp">
        <pc:chgData name="Ed Conway" userId="3f34fadd2b76d28d" providerId="Windows Live" clId="Web-{373050A3-815B-471D-ACC7-450C0CEF1050}" dt="2024-08-07T11:42:20.690" v="61" actId="1076"/>
        <pc:sldMkLst>
          <pc:docMk/>
          <pc:sldMk cId="3023730915" sldId="260"/>
        </pc:sldMkLst>
        <pc:spChg chg="add mod">
          <ac:chgData name="Ed Conway" userId="3f34fadd2b76d28d" providerId="Windows Live" clId="Web-{373050A3-815B-471D-ACC7-450C0CEF1050}" dt="2024-08-07T11:42:20.690" v="61" actId="1076"/>
          <ac:spMkLst>
            <pc:docMk/>
            <pc:sldMk cId="3023730915" sldId="260"/>
            <ac:spMk id="3" creationId="{29A7B9D9-272F-2632-4B88-4AFF11F21191}"/>
          </ac:spMkLst>
        </pc:spChg>
      </pc:sldChg>
      <pc:sldChg chg="addSp modSp">
        <pc:chgData name="Ed Conway" userId="3f34fadd2b76d28d" providerId="Windows Live" clId="Web-{373050A3-815B-471D-ACC7-450C0CEF1050}" dt="2024-08-07T11:50:35.445" v="120" actId="20577"/>
        <pc:sldMkLst>
          <pc:docMk/>
          <pc:sldMk cId="3715639258" sldId="261"/>
        </pc:sldMkLst>
        <pc:spChg chg="add mod">
          <ac:chgData name="Ed Conway" userId="3f34fadd2b76d28d" providerId="Windows Live" clId="Web-{373050A3-815B-471D-ACC7-450C0CEF1050}" dt="2024-08-07T11:50:35.445" v="120" actId="20577"/>
          <ac:spMkLst>
            <pc:docMk/>
            <pc:sldMk cId="3715639258" sldId="261"/>
            <ac:spMk id="3" creationId="{E2E425A7-E782-A008-51FC-822F83750A8A}"/>
          </ac:spMkLst>
        </pc:spChg>
      </pc:sldChg>
      <pc:sldChg chg="addSp delSp modSp">
        <pc:chgData name="Ed Conway" userId="3f34fadd2b76d28d" providerId="Windows Live" clId="Web-{373050A3-815B-471D-ACC7-450C0CEF1050}" dt="2024-08-07T11:43:21.895" v="66" actId="14100"/>
        <pc:sldMkLst>
          <pc:docMk/>
          <pc:sldMk cId="727327492" sldId="265"/>
        </pc:sldMkLst>
        <pc:spChg chg="add mod">
          <ac:chgData name="Ed Conway" userId="3f34fadd2b76d28d" providerId="Windows Live" clId="Web-{373050A3-815B-471D-ACC7-450C0CEF1050}" dt="2024-08-07T11:43:21.895" v="66" actId="14100"/>
          <ac:spMkLst>
            <pc:docMk/>
            <pc:sldMk cId="727327492" sldId="265"/>
            <ac:spMk id="5" creationId="{03EBD521-CDB4-E5C6-7DE7-D284CC8089ED}"/>
          </ac:spMkLst>
        </pc:spChg>
        <pc:picChg chg="add del mod">
          <ac:chgData name="Ed Conway" userId="3f34fadd2b76d28d" providerId="Windows Live" clId="Web-{373050A3-815B-471D-ACC7-450C0CEF1050}" dt="2024-08-07T11:42:01.345" v="60"/>
          <ac:picMkLst>
            <pc:docMk/>
            <pc:sldMk cId="727327492" sldId="265"/>
            <ac:picMk id="3" creationId="{1AFDE7DD-BDBE-D0A9-9AB6-C7BC3320F783}"/>
          </ac:picMkLst>
        </pc:picChg>
        <pc:picChg chg="mod">
          <ac:chgData name="Ed Conway" userId="3f34fadd2b76d28d" providerId="Windows Live" clId="Web-{373050A3-815B-471D-ACC7-450C0CEF1050}" dt="2024-08-07T11:43:07.722" v="64" actId="1076"/>
          <ac:picMkLst>
            <pc:docMk/>
            <pc:sldMk cId="727327492" sldId="265"/>
            <ac:picMk id="7" creationId="{2D2C3A1E-119F-0155-5D12-64DE99E5F861}"/>
          </ac:picMkLst>
        </pc:picChg>
      </pc:sldChg>
      <pc:sldChg chg="addSp modSp">
        <pc:chgData name="Ed Conway" userId="3f34fadd2b76d28d" providerId="Windows Live" clId="Web-{373050A3-815B-471D-ACC7-450C0CEF1050}" dt="2024-08-07T11:44:21.084" v="72" actId="1076"/>
        <pc:sldMkLst>
          <pc:docMk/>
          <pc:sldMk cId="2498078611" sldId="266"/>
        </pc:sldMkLst>
        <pc:spChg chg="add mod">
          <ac:chgData name="Ed Conway" userId="3f34fadd2b76d28d" providerId="Windows Live" clId="Web-{373050A3-815B-471D-ACC7-450C0CEF1050}" dt="2024-08-07T11:44:21.084" v="72" actId="1076"/>
          <ac:spMkLst>
            <pc:docMk/>
            <pc:sldMk cId="2498078611" sldId="266"/>
            <ac:spMk id="3" creationId="{279817A5-B3A8-F5FD-73B4-9477A3ABD2E8}"/>
          </ac:spMkLst>
        </pc:spChg>
      </pc:sldChg>
      <pc:sldChg chg="addSp modSp">
        <pc:chgData name="Ed Conway" userId="3f34fadd2b76d28d" providerId="Windows Live" clId="Web-{373050A3-815B-471D-ACC7-450C0CEF1050}" dt="2024-08-07T11:50:54.837" v="124" actId="14100"/>
        <pc:sldMkLst>
          <pc:docMk/>
          <pc:sldMk cId="1989520387" sldId="267"/>
        </pc:sldMkLst>
        <pc:spChg chg="add mod">
          <ac:chgData name="Ed Conway" userId="3f34fadd2b76d28d" providerId="Windows Live" clId="Web-{373050A3-815B-471D-ACC7-450C0CEF1050}" dt="2024-08-07T11:50:54.837" v="124" actId="14100"/>
          <ac:spMkLst>
            <pc:docMk/>
            <pc:sldMk cId="1989520387" sldId="267"/>
            <ac:spMk id="3" creationId="{5163A8D1-A3C4-C9D3-AC2A-A66EDBF46414}"/>
          </ac:spMkLst>
        </pc:spChg>
      </pc:sldChg>
      <pc:sldChg chg="addSp modSp">
        <pc:chgData name="Ed Conway" userId="3f34fadd2b76d28d" providerId="Windows Live" clId="Web-{373050A3-815B-471D-ACC7-450C0CEF1050}" dt="2024-08-07T11:51:16.087" v="128" actId="14100"/>
        <pc:sldMkLst>
          <pc:docMk/>
          <pc:sldMk cId="104884079" sldId="268"/>
        </pc:sldMkLst>
        <pc:spChg chg="add mod">
          <ac:chgData name="Ed Conway" userId="3f34fadd2b76d28d" providerId="Windows Live" clId="Web-{373050A3-815B-471D-ACC7-450C0CEF1050}" dt="2024-08-07T11:51:16.087" v="128" actId="14100"/>
          <ac:spMkLst>
            <pc:docMk/>
            <pc:sldMk cId="104884079" sldId="268"/>
            <ac:spMk id="3" creationId="{D5FE1F75-F602-1AF3-FC1D-8E35BF369B0B}"/>
          </ac:spMkLst>
        </pc:spChg>
      </pc:sldChg>
      <pc:sldChg chg="addSp modSp">
        <pc:chgData name="Ed Conway" userId="3f34fadd2b76d28d" providerId="Windows Live" clId="Web-{373050A3-815B-471D-ACC7-450C0CEF1050}" dt="2024-08-07T11:51:42.744" v="132" actId="14100"/>
        <pc:sldMkLst>
          <pc:docMk/>
          <pc:sldMk cId="292411741" sldId="269"/>
        </pc:sldMkLst>
        <pc:spChg chg="add mod">
          <ac:chgData name="Ed Conway" userId="3f34fadd2b76d28d" providerId="Windows Live" clId="Web-{373050A3-815B-471D-ACC7-450C0CEF1050}" dt="2024-08-07T11:51:42.744" v="132" actId="14100"/>
          <ac:spMkLst>
            <pc:docMk/>
            <pc:sldMk cId="292411741" sldId="269"/>
            <ac:spMk id="3" creationId="{822518CF-88C0-DCAD-A334-A39A0EDB526D}"/>
          </ac:spMkLst>
        </pc:spChg>
      </pc:sldChg>
      <pc:sldChg chg="addSp modSp">
        <pc:chgData name="Ed Conway" userId="3f34fadd2b76d28d" providerId="Windows Live" clId="Web-{373050A3-815B-471D-ACC7-450C0CEF1050}" dt="2024-08-07T11:52:02.714" v="136" actId="14100"/>
        <pc:sldMkLst>
          <pc:docMk/>
          <pc:sldMk cId="2619272203" sldId="270"/>
        </pc:sldMkLst>
        <pc:spChg chg="add mod">
          <ac:chgData name="Ed Conway" userId="3f34fadd2b76d28d" providerId="Windows Live" clId="Web-{373050A3-815B-471D-ACC7-450C0CEF1050}" dt="2024-08-07T11:52:02.714" v="136" actId="14100"/>
          <ac:spMkLst>
            <pc:docMk/>
            <pc:sldMk cId="2619272203" sldId="270"/>
            <ac:spMk id="3" creationId="{612F8E84-C891-F7B8-90C1-BFBDD97AEAFC}"/>
          </ac:spMkLst>
        </pc:spChg>
      </pc:sldChg>
    </pc:docChg>
  </pc:docChgLst>
  <pc:docChgLst>
    <pc:chgData name="Ed Conway" userId="3f34fadd2b76d28d" providerId="Windows Live" clId="Web-{80E0B325-90FF-4A87-B584-F35A8DD5BFCE}"/>
    <pc:docChg chg="modSld">
      <pc:chgData name="Ed Conway" userId="3f34fadd2b76d28d" providerId="Windows Live" clId="Web-{80E0B325-90FF-4A87-B584-F35A8DD5BFCE}" dt="2024-08-07T19:29:45.926" v="8" actId="20577"/>
      <pc:docMkLst>
        <pc:docMk/>
      </pc:docMkLst>
      <pc:sldChg chg="modSp">
        <pc:chgData name="Ed Conway" userId="3f34fadd2b76d28d" providerId="Windows Live" clId="Web-{80E0B325-90FF-4A87-B584-F35A8DD5BFCE}" dt="2024-08-07T19:29:45.926" v="8" actId="20577"/>
        <pc:sldMkLst>
          <pc:docMk/>
          <pc:sldMk cId="3564996542" sldId="271"/>
        </pc:sldMkLst>
        <pc:spChg chg="mod">
          <ac:chgData name="Ed Conway" userId="3f34fadd2b76d28d" providerId="Windows Live" clId="Web-{80E0B325-90FF-4A87-B584-F35A8DD5BFCE}" dt="2024-08-07T19:29:45.926" v="8" actId="20577"/>
          <ac:spMkLst>
            <pc:docMk/>
            <pc:sldMk cId="3564996542" sldId="271"/>
            <ac:spMk id="3" creationId="{56C45AE2-BB81-D664-6D59-DD011B9C7B88}"/>
          </ac:spMkLst>
        </pc:spChg>
      </pc:sldChg>
    </pc:docChg>
  </pc:docChgLst>
  <pc:docChgLst>
    <pc:chgData name="Ed Conway" userId="3f34fadd2b76d28d" providerId="Windows Live" clId="Web-{AF9A0C6C-296A-43F6-8FD1-96BC58AA9FC4}"/>
    <pc:docChg chg="modSld">
      <pc:chgData name="Ed Conway" userId="3f34fadd2b76d28d" providerId="Windows Live" clId="Web-{AF9A0C6C-296A-43F6-8FD1-96BC58AA9FC4}" dt="2024-08-07T19:27:27.338" v="21" actId="20577"/>
      <pc:docMkLst>
        <pc:docMk/>
      </pc:docMkLst>
      <pc:sldChg chg="modSp">
        <pc:chgData name="Ed Conway" userId="3f34fadd2b76d28d" providerId="Windows Live" clId="Web-{AF9A0C6C-296A-43F6-8FD1-96BC58AA9FC4}" dt="2024-08-07T19:27:27.338" v="21" actId="20577"/>
        <pc:sldMkLst>
          <pc:docMk/>
          <pc:sldMk cId="3564996542" sldId="271"/>
        </pc:sldMkLst>
        <pc:spChg chg="mod">
          <ac:chgData name="Ed Conway" userId="3f34fadd2b76d28d" providerId="Windows Live" clId="Web-{AF9A0C6C-296A-43F6-8FD1-96BC58AA9FC4}" dt="2024-08-07T19:27:27.338" v="21" actId="20577"/>
          <ac:spMkLst>
            <pc:docMk/>
            <pc:sldMk cId="3564996542" sldId="271"/>
            <ac:spMk id="3" creationId="{56C45AE2-BB81-D664-6D59-DD011B9C7B88}"/>
          </ac:spMkLst>
        </pc:spChg>
      </pc:sldChg>
    </pc:docChg>
  </pc:docChgLst>
  <pc:docChgLst>
    <pc:chgData name="Ed Conway" userId="3f34fadd2b76d28d" providerId="Windows Live" clId="Web-{DAB378F2-31AB-446A-AD65-822496A22FA8}"/>
    <pc:docChg chg="addSld modSld">
      <pc:chgData name="Ed Conway" userId="3f34fadd2b76d28d" providerId="Windows Live" clId="Web-{DAB378F2-31AB-446A-AD65-822496A22FA8}" dt="2024-08-06T12:59:59.575" v="550" actId="14100"/>
      <pc:docMkLst>
        <pc:docMk/>
      </pc:docMkLst>
      <pc:sldChg chg="addSp delSp modSp">
        <pc:chgData name="Ed Conway" userId="3f34fadd2b76d28d" providerId="Windows Live" clId="Web-{DAB378F2-31AB-446A-AD65-822496A22FA8}" dt="2024-08-06T12:14:45.063" v="430" actId="20577"/>
        <pc:sldMkLst>
          <pc:docMk/>
          <pc:sldMk cId="3089782522" sldId="259"/>
        </pc:sldMkLst>
        <pc:spChg chg="add mod">
          <ac:chgData name="Ed Conway" userId="3f34fadd2b76d28d" providerId="Windows Live" clId="Web-{DAB378F2-31AB-446A-AD65-822496A22FA8}" dt="2024-08-06T12:14:45.063" v="430" actId="20577"/>
          <ac:spMkLst>
            <pc:docMk/>
            <pc:sldMk cId="3089782522" sldId="259"/>
            <ac:spMk id="167" creationId="{A635C80F-6594-D084-6DEA-28D59BA164AF}"/>
          </ac:spMkLst>
        </pc:spChg>
        <pc:graphicFrameChg chg="del modGraphic">
          <ac:chgData name="Ed Conway" userId="3f34fadd2b76d28d" providerId="Windows Live" clId="Web-{DAB378F2-31AB-446A-AD65-822496A22FA8}" dt="2024-08-06T11:48:07.883" v="26"/>
          <ac:graphicFrameMkLst>
            <pc:docMk/>
            <pc:sldMk cId="3089782522" sldId="259"/>
            <ac:graphicFrameMk id="4" creationId="{9BE208A8-88B8-784D-A4F7-E584F739BC38}"/>
          </ac:graphicFrameMkLst>
        </pc:graphicFrameChg>
        <pc:graphicFrameChg chg="add del">
          <ac:chgData name="Ed Conway" userId="3f34fadd2b76d28d" providerId="Windows Live" clId="Web-{DAB378F2-31AB-446A-AD65-822496A22FA8}" dt="2024-08-06T11:48:29.618" v="28"/>
          <ac:graphicFrameMkLst>
            <pc:docMk/>
            <pc:sldMk cId="3089782522" sldId="259"/>
            <ac:graphicFrameMk id="160" creationId="{9BE208A8-88B8-784D-A4F7-E584F739BC38}"/>
          </ac:graphicFrameMkLst>
        </pc:graphicFrameChg>
      </pc:sldChg>
      <pc:sldChg chg="addSp delSp modSp">
        <pc:chgData name="Ed Conway" userId="3f34fadd2b76d28d" providerId="Windows Live" clId="Web-{DAB378F2-31AB-446A-AD65-822496A22FA8}" dt="2024-08-06T12:20:12.684" v="435" actId="14100"/>
        <pc:sldMkLst>
          <pc:docMk/>
          <pc:sldMk cId="3023730915" sldId="260"/>
        </pc:sldMkLst>
        <pc:spChg chg="del mod">
          <ac:chgData name="Ed Conway" userId="3f34fadd2b76d28d" providerId="Windows Live" clId="Web-{DAB378F2-31AB-446A-AD65-822496A22FA8}" dt="2024-08-06T12:19:43.073" v="432"/>
          <ac:spMkLst>
            <pc:docMk/>
            <pc:sldMk cId="3023730915" sldId="260"/>
            <ac:spMk id="3" creationId="{CF60E4C2-C794-1745-44B9-92BE481E1A39}"/>
          </ac:spMkLst>
        </pc:spChg>
        <pc:picChg chg="add mod ord">
          <ac:chgData name="Ed Conway" userId="3f34fadd2b76d28d" providerId="Windows Live" clId="Web-{DAB378F2-31AB-446A-AD65-822496A22FA8}" dt="2024-08-06T12:20:12.684" v="435" actId="14100"/>
          <ac:picMkLst>
            <pc:docMk/>
            <pc:sldMk cId="3023730915" sldId="260"/>
            <ac:picMk id="5" creationId="{D9B791CB-D1C5-8351-86DC-E32B304C946D}"/>
          </ac:picMkLst>
        </pc:picChg>
      </pc:sldChg>
      <pc:sldChg chg="addSp delSp modSp">
        <pc:chgData name="Ed Conway" userId="3f34fadd2b76d28d" providerId="Windows Live" clId="Web-{DAB378F2-31AB-446A-AD65-822496A22FA8}" dt="2024-08-06T12:35:00.932" v="464" actId="14100"/>
        <pc:sldMkLst>
          <pc:docMk/>
          <pc:sldMk cId="3715639258" sldId="261"/>
        </pc:sldMkLst>
        <pc:spChg chg="del mod">
          <ac:chgData name="Ed Conway" userId="3f34fadd2b76d28d" providerId="Windows Live" clId="Web-{DAB378F2-31AB-446A-AD65-822496A22FA8}" dt="2024-08-06T12:33:06.115" v="449"/>
          <ac:spMkLst>
            <pc:docMk/>
            <pc:sldMk cId="3715639258" sldId="261"/>
            <ac:spMk id="3" creationId="{CF60E4C2-C794-1745-44B9-92BE481E1A39}"/>
          </ac:spMkLst>
        </pc:spChg>
        <pc:spChg chg="add del mod">
          <ac:chgData name="Ed Conway" userId="3f34fadd2b76d28d" providerId="Windows Live" clId="Web-{DAB378F2-31AB-446A-AD65-822496A22FA8}" dt="2024-08-06T12:34:30.384" v="460"/>
          <ac:spMkLst>
            <pc:docMk/>
            <pc:sldMk cId="3715639258" sldId="261"/>
            <ac:spMk id="7" creationId="{FA8A5D75-833A-6B27-8C27-6EECC876A1F6}"/>
          </ac:spMkLst>
        </pc:spChg>
        <pc:picChg chg="add del mod ord">
          <ac:chgData name="Ed Conway" userId="3f34fadd2b76d28d" providerId="Windows Live" clId="Web-{DAB378F2-31AB-446A-AD65-822496A22FA8}" dt="2024-08-06T12:34:26.368" v="459"/>
          <ac:picMkLst>
            <pc:docMk/>
            <pc:sldMk cId="3715639258" sldId="261"/>
            <ac:picMk id="5" creationId="{8A9270BA-9F8A-5C99-5E8C-C96E22F91EC6}"/>
          </ac:picMkLst>
        </pc:picChg>
        <pc:picChg chg="add mod ord">
          <ac:chgData name="Ed Conway" userId="3f34fadd2b76d28d" providerId="Windows Live" clId="Web-{DAB378F2-31AB-446A-AD65-822496A22FA8}" dt="2024-08-06T12:35:00.932" v="464" actId="14100"/>
          <ac:picMkLst>
            <pc:docMk/>
            <pc:sldMk cId="3715639258" sldId="261"/>
            <ac:picMk id="8" creationId="{6A1224A7-9850-D120-CF36-7A0E36087B53}"/>
          </ac:picMkLst>
        </pc:picChg>
      </pc:sldChg>
      <pc:sldChg chg="addSp delSp modSp add replId">
        <pc:chgData name="Ed Conway" userId="3f34fadd2b76d28d" providerId="Windows Live" clId="Web-{DAB378F2-31AB-446A-AD65-822496A22FA8}" dt="2024-08-06T12:22:55.267" v="441" actId="14100"/>
        <pc:sldMkLst>
          <pc:docMk/>
          <pc:sldMk cId="727327492" sldId="265"/>
        </pc:sldMkLst>
        <pc:spChg chg="add del mod">
          <ac:chgData name="Ed Conway" userId="3f34fadd2b76d28d" providerId="Windows Live" clId="Web-{DAB378F2-31AB-446A-AD65-822496A22FA8}" dt="2024-08-06T12:22:33.829" v="438"/>
          <ac:spMkLst>
            <pc:docMk/>
            <pc:sldMk cId="727327492" sldId="265"/>
            <ac:spMk id="6" creationId="{6DCC302E-7E4A-4E64-125D-2F59BC1F4F0A}"/>
          </ac:spMkLst>
        </pc:spChg>
        <pc:picChg chg="del">
          <ac:chgData name="Ed Conway" userId="3f34fadd2b76d28d" providerId="Windows Live" clId="Web-{DAB378F2-31AB-446A-AD65-822496A22FA8}" dt="2024-08-06T12:21:50.187" v="437"/>
          <ac:picMkLst>
            <pc:docMk/>
            <pc:sldMk cId="727327492" sldId="265"/>
            <ac:picMk id="5" creationId="{D9B791CB-D1C5-8351-86DC-E32B304C946D}"/>
          </ac:picMkLst>
        </pc:picChg>
        <pc:picChg chg="add mod ord">
          <ac:chgData name="Ed Conway" userId="3f34fadd2b76d28d" providerId="Windows Live" clId="Web-{DAB378F2-31AB-446A-AD65-822496A22FA8}" dt="2024-08-06T12:22:55.267" v="441" actId="14100"/>
          <ac:picMkLst>
            <pc:docMk/>
            <pc:sldMk cId="727327492" sldId="265"/>
            <ac:picMk id="7" creationId="{2D2C3A1E-119F-0155-5D12-64DE99E5F861}"/>
          </ac:picMkLst>
        </pc:picChg>
      </pc:sldChg>
      <pc:sldChg chg="addSp delSp modSp add replId">
        <pc:chgData name="Ed Conway" userId="3f34fadd2b76d28d" providerId="Windows Live" clId="Web-{DAB378F2-31AB-446A-AD65-822496A22FA8}" dt="2024-08-06T12:28:30.216" v="447" actId="14100"/>
        <pc:sldMkLst>
          <pc:docMk/>
          <pc:sldMk cId="2498078611" sldId="266"/>
        </pc:sldMkLst>
        <pc:spChg chg="add del mod">
          <ac:chgData name="Ed Conway" userId="3f34fadd2b76d28d" providerId="Windows Live" clId="Web-{DAB378F2-31AB-446A-AD65-822496A22FA8}" dt="2024-08-06T12:28:05.121" v="444"/>
          <ac:spMkLst>
            <pc:docMk/>
            <pc:sldMk cId="2498078611" sldId="266"/>
            <ac:spMk id="5" creationId="{2B73C8AD-2994-52E7-DF83-CD44D34DFCE2}"/>
          </ac:spMkLst>
        </pc:spChg>
        <pc:picChg chg="add mod ord">
          <ac:chgData name="Ed Conway" userId="3f34fadd2b76d28d" providerId="Windows Live" clId="Web-{DAB378F2-31AB-446A-AD65-822496A22FA8}" dt="2024-08-06T12:28:30.216" v="447" actId="14100"/>
          <ac:picMkLst>
            <pc:docMk/>
            <pc:sldMk cId="2498078611" sldId="266"/>
            <ac:picMk id="6" creationId="{BCAF709D-09A4-7D79-901B-9E6947EC1C4F}"/>
          </ac:picMkLst>
        </pc:picChg>
        <pc:picChg chg="del">
          <ac:chgData name="Ed Conway" userId="3f34fadd2b76d28d" providerId="Windows Live" clId="Web-{DAB378F2-31AB-446A-AD65-822496A22FA8}" dt="2024-08-06T12:28:00.637" v="443"/>
          <ac:picMkLst>
            <pc:docMk/>
            <pc:sldMk cId="2498078611" sldId="266"/>
            <ac:picMk id="7" creationId="{2D2C3A1E-119F-0155-5D12-64DE99E5F861}"/>
          </ac:picMkLst>
        </pc:picChg>
      </pc:sldChg>
      <pc:sldChg chg="addSp delSp modSp add replId">
        <pc:chgData name="Ed Conway" userId="3f34fadd2b76d28d" providerId="Windows Live" clId="Web-{DAB378F2-31AB-446A-AD65-822496A22FA8}" dt="2024-08-06T12:36:24.388" v="469" actId="14100"/>
        <pc:sldMkLst>
          <pc:docMk/>
          <pc:sldMk cId="1989520387" sldId="267"/>
        </pc:sldMkLst>
        <pc:spChg chg="add del mod">
          <ac:chgData name="Ed Conway" userId="3f34fadd2b76d28d" providerId="Windows Live" clId="Web-{DAB378F2-31AB-446A-AD65-822496A22FA8}" dt="2024-08-06T12:36:12.965" v="467"/>
          <ac:spMkLst>
            <pc:docMk/>
            <pc:sldMk cId="1989520387" sldId="267"/>
            <ac:spMk id="5" creationId="{3ECC1A13-66B6-FE1B-DB44-0C6E7C647746}"/>
          </ac:spMkLst>
        </pc:spChg>
        <pc:picChg chg="add mod ord">
          <ac:chgData name="Ed Conway" userId="3f34fadd2b76d28d" providerId="Windows Live" clId="Web-{DAB378F2-31AB-446A-AD65-822496A22FA8}" dt="2024-08-06T12:36:24.388" v="469" actId="14100"/>
          <ac:picMkLst>
            <pc:docMk/>
            <pc:sldMk cId="1989520387" sldId="267"/>
            <ac:picMk id="6" creationId="{8340894C-7ECF-ACB0-D8E7-9EC52FEE05EE}"/>
          </ac:picMkLst>
        </pc:picChg>
        <pc:picChg chg="del">
          <ac:chgData name="Ed Conway" userId="3f34fadd2b76d28d" providerId="Windows Live" clId="Web-{DAB378F2-31AB-446A-AD65-822496A22FA8}" dt="2024-08-06T12:35:21.995" v="466"/>
          <ac:picMkLst>
            <pc:docMk/>
            <pc:sldMk cId="1989520387" sldId="267"/>
            <ac:picMk id="8" creationId="{6A1224A7-9850-D120-CF36-7A0E36087B53}"/>
          </ac:picMkLst>
        </pc:picChg>
      </pc:sldChg>
      <pc:sldChg chg="addSp delSp modSp add replId">
        <pc:chgData name="Ed Conway" userId="3f34fadd2b76d28d" providerId="Windows Live" clId="Web-{DAB378F2-31AB-446A-AD65-822496A22FA8}" dt="2024-08-06T12:38:22.813" v="475" actId="14100"/>
        <pc:sldMkLst>
          <pc:docMk/>
          <pc:sldMk cId="104884079" sldId="268"/>
        </pc:sldMkLst>
        <pc:spChg chg="add del mod">
          <ac:chgData name="Ed Conway" userId="3f34fadd2b76d28d" providerId="Windows Live" clId="Web-{DAB378F2-31AB-446A-AD65-822496A22FA8}" dt="2024-08-06T12:38:02.313" v="472"/>
          <ac:spMkLst>
            <pc:docMk/>
            <pc:sldMk cId="104884079" sldId="268"/>
            <ac:spMk id="5" creationId="{B59BFE36-3FDC-32B8-A3FD-9F688ABF1ADE}"/>
          </ac:spMkLst>
        </pc:spChg>
        <pc:picChg chg="del">
          <ac:chgData name="Ed Conway" userId="3f34fadd2b76d28d" providerId="Windows Live" clId="Web-{DAB378F2-31AB-446A-AD65-822496A22FA8}" dt="2024-08-06T12:37:24.296" v="471"/>
          <ac:picMkLst>
            <pc:docMk/>
            <pc:sldMk cId="104884079" sldId="268"/>
            <ac:picMk id="6" creationId="{8340894C-7ECF-ACB0-D8E7-9EC52FEE05EE}"/>
          </ac:picMkLst>
        </pc:picChg>
        <pc:picChg chg="add mod ord">
          <ac:chgData name="Ed Conway" userId="3f34fadd2b76d28d" providerId="Windows Live" clId="Web-{DAB378F2-31AB-446A-AD65-822496A22FA8}" dt="2024-08-06T12:38:22.813" v="475" actId="14100"/>
          <ac:picMkLst>
            <pc:docMk/>
            <pc:sldMk cId="104884079" sldId="268"/>
            <ac:picMk id="7" creationId="{74CB81BB-EFD8-1BAC-0195-D7E88685621E}"/>
          </ac:picMkLst>
        </pc:picChg>
      </pc:sldChg>
      <pc:sldChg chg="addSp delSp modSp add replId">
        <pc:chgData name="Ed Conway" userId="3f34fadd2b76d28d" providerId="Windows Live" clId="Web-{DAB378F2-31AB-446A-AD65-822496A22FA8}" dt="2024-08-06T12:40:07.411" v="480" actId="14100"/>
        <pc:sldMkLst>
          <pc:docMk/>
          <pc:sldMk cId="292411741" sldId="269"/>
        </pc:sldMkLst>
        <pc:spChg chg="add del mod">
          <ac:chgData name="Ed Conway" userId="3f34fadd2b76d28d" providerId="Windows Live" clId="Web-{DAB378F2-31AB-446A-AD65-822496A22FA8}" dt="2024-08-06T12:39:51.098" v="478"/>
          <ac:spMkLst>
            <pc:docMk/>
            <pc:sldMk cId="292411741" sldId="269"/>
            <ac:spMk id="5" creationId="{09A2A05B-7819-BB89-862F-84667B551F4D}"/>
          </ac:spMkLst>
        </pc:spChg>
        <pc:picChg chg="add mod ord">
          <ac:chgData name="Ed Conway" userId="3f34fadd2b76d28d" providerId="Windows Live" clId="Web-{DAB378F2-31AB-446A-AD65-822496A22FA8}" dt="2024-08-06T12:40:07.411" v="480" actId="14100"/>
          <ac:picMkLst>
            <pc:docMk/>
            <pc:sldMk cId="292411741" sldId="269"/>
            <ac:picMk id="6" creationId="{B4E79039-76B9-12C7-DEC6-7BE081518C8A}"/>
          </ac:picMkLst>
        </pc:picChg>
        <pc:picChg chg="del">
          <ac:chgData name="Ed Conway" userId="3f34fadd2b76d28d" providerId="Windows Live" clId="Web-{DAB378F2-31AB-446A-AD65-822496A22FA8}" dt="2024-08-06T12:39:10.877" v="477"/>
          <ac:picMkLst>
            <pc:docMk/>
            <pc:sldMk cId="292411741" sldId="269"/>
            <ac:picMk id="7" creationId="{74CB81BB-EFD8-1BAC-0195-D7E88685621E}"/>
          </ac:picMkLst>
        </pc:picChg>
      </pc:sldChg>
      <pc:sldChg chg="addSp delSp modSp add replId">
        <pc:chgData name="Ed Conway" userId="3f34fadd2b76d28d" providerId="Windows Live" clId="Web-{DAB378F2-31AB-446A-AD65-822496A22FA8}" dt="2024-08-06T12:41:27.601" v="485" actId="14100"/>
        <pc:sldMkLst>
          <pc:docMk/>
          <pc:sldMk cId="2619272203" sldId="270"/>
        </pc:sldMkLst>
        <pc:spChg chg="add del mod">
          <ac:chgData name="Ed Conway" userId="3f34fadd2b76d28d" providerId="Windows Live" clId="Web-{DAB378F2-31AB-446A-AD65-822496A22FA8}" dt="2024-08-06T12:41:17.257" v="483"/>
          <ac:spMkLst>
            <pc:docMk/>
            <pc:sldMk cId="2619272203" sldId="270"/>
            <ac:spMk id="5" creationId="{814ADD44-6891-AC21-3E0C-78A464F71275}"/>
          </ac:spMkLst>
        </pc:spChg>
        <pc:picChg chg="del">
          <ac:chgData name="Ed Conway" userId="3f34fadd2b76d28d" providerId="Windows Live" clId="Web-{DAB378F2-31AB-446A-AD65-822496A22FA8}" dt="2024-08-06T12:41:13.741" v="482"/>
          <ac:picMkLst>
            <pc:docMk/>
            <pc:sldMk cId="2619272203" sldId="270"/>
            <ac:picMk id="6" creationId="{B4E79039-76B9-12C7-DEC6-7BE081518C8A}"/>
          </ac:picMkLst>
        </pc:picChg>
        <pc:picChg chg="add mod ord">
          <ac:chgData name="Ed Conway" userId="3f34fadd2b76d28d" providerId="Windows Live" clId="Web-{DAB378F2-31AB-446A-AD65-822496A22FA8}" dt="2024-08-06T12:41:27.601" v="485" actId="14100"/>
          <ac:picMkLst>
            <pc:docMk/>
            <pc:sldMk cId="2619272203" sldId="270"/>
            <ac:picMk id="7" creationId="{5BA9C400-476B-1F26-B704-C2F8394CBD98}"/>
          </ac:picMkLst>
        </pc:picChg>
      </pc:sldChg>
      <pc:sldChg chg="addSp modSp new">
        <pc:chgData name="Ed Conway" userId="3f34fadd2b76d28d" providerId="Windows Live" clId="Web-{DAB378F2-31AB-446A-AD65-822496A22FA8}" dt="2024-08-06T12:59:59.575" v="550" actId="14100"/>
        <pc:sldMkLst>
          <pc:docMk/>
          <pc:sldMk cId="3564996542" sldId="271"/>
        </pc:sldMkLst>
        <pc:spChg chg="mod">
          <ac:chgData name="Ed Conway" userId="3f34fadd2b76d28d" providerId="Windows Live" clId="Web-{DAB378F2-31AB-446A-AD65-822496A22FA8}" dt="2024-08-06T12:48:33.599" v="490" actId="20577"/>
          <ac:spMkLst>
            <pc:docMk/>
            <pc:sldMk cId="3564996542" sldId="271"/>
            <ac:spMk id="2" creationId="{714AB144-BD40-1C88-757E-32699A9E7C59}"/>
          </ac:spMkLst>
        </pc:spChg>
        <pc:spChg chg="mod">
          <ac:chgData name="Ed Conway" userId="3f34fadd2b76d28d" providerId="Windows Live" clId="Web-{DAB378F2-31AB-446A-AD65-822496A22FA8}" dt="2024-08-06T12:59:48.793" v="548" actId="20577"/>
          <ac:spMkLst>
            <pc:docMk/>
            <pc:sldMk cId="3564996542" sldId="271"/>
            <ac:spMk id="3" creationId="{56C45AE2-BB81-D664-6D59-DD011B9C7B88}"/>
          </ac:spMkLst>
        </pc:spChg>
        <pc:picChg chg="add mod">
          <ac:chgData name="Ed Conway" userId="3f34fadd2b76d28d" providerId="Windows Live" clId="Web-{DAB378F2-31AB-446A-AD65-822496A22FA8}" dt="2024-08-06T12:59:59.575" v="550" actId="14100"/>
          <ac:picMkLst>
            <pc:docMk/>
            <pc:sldMk cId="3564996542" sldId="271"/>
            <ac:picMk id="5" creationId="{366A0D6D-3392-C16C-C826-4CB9D071C32A}"/>
          </ac:picMkLst>
        </pc:picChg>
      </pc:sldChg>
    </pc:docChg>
  </pc:docChgLst>
  <pc:docChgLst>
    <pc:chgData name="Robert Witt" userId="1d7aee45036b076e" providerId="LiveId" clId="{11D506EA-C521-4E61-8735-7982501AF2B2}"/>
    <pc:docChg chg="modSld">
      <pc:chgData name="Robert Witt" userId="1d7aee45036b076e" providerId="LiveId" clId="{11D506EA-C521-4E61-8735-7982501AF2B2}" dt="2024-09-17T23:14:45.137" v="3" actId="20577"/>
      <pc:docMkLst>
        <pc:docMk/>
      </pc:docMkLst>
      <pc:sldChg chg="modSp mod">
        <pc:chgData name="Robert Witt" userId="1d7aee45036b076e" providerId="LiveId" clId="{11D506EA-C521-4E61-8735-7982501AF2B2}" dt="2024-09-17T23:14:45.137" v="3" actId="20577"/>
        <pc:sldMkLst>
          <pc:docMk/>
          <pc:sldMk cId="3089782522" sldId="259"/>
        </pc:sldMkLst>
        <pc:spChg chg="mod">
          <ac:chgData name="Robert Witt" userId="1d7aee45036b076e" providerId="LiveId" clId="{11D506EA-C521-4E61-8735-7982501AF2B2}" dt="2024-09-17T23:14:45.137" v="3" actId="20577"/>
          <ac:spMkLst>
            <pc:docMk/>
            <pc:sldMk cId="3089782522" sldId="259"/>
            <ac:spMk id="167" creationId="{A635C80F-6594-D084-6DEA-28D59BA164AF}"/>
          </ac:spMkLst>
        </pc:spChg>
      </pc:sldChg>
    </pc:docChg>
  </pc:docChgLst>
  <pc:docChgLst>
    <pc:chgData name="Witt, Rob" userId="a4fff0fe-c2c4-4f7f-9453-3d371001feeb" providerId="ADAL" clId="{08EED890-C6D5-4FA0-9386-B45E06C7AA18}"/>
    <pc:docChg chg="undo redo custSel addSld delSld modSld sldOrd">
      <pc:chgData name="Witt, Rob" userId="a4fff0fe-c2c4-4f7f-9453-3d371001feeb" providerId="ADAL" clId="{08EED890-C6D5-4FA0-9386-B45E06C7AA18}" dt="2024-07-11T15:17:52.792" v="302"/>
      <pc:docMkLst>
        <pc:docMk/>
      </pc:docMkLst>
      <pc:sldChg chg="modSp mod">
        <pc:chgData name="Witt, Rob" userId="a4fff0fe-c2c4-4f7f-9453-3d371001feeb" providerId="ADAL" clId="{08EED890-C6D5-4FA0-9386-B45E06C7AA18}" dt="2024-07-11T15:14:16.963" v="197" actId="20577"/>
        <pc:sldMkLst>
          <pc:docMk/>
          <pc:sldMk cId="1136250268" sldId="256"/>
        </pc:sldMkLst>
        <pc:spChg chg="mod">
          <ac:chgData name="Witt, Rob" userId="a4fff0fe-c2c4-4f7f-9453-3d371001feeb" providerId="ADAL" clId="{08EED890-C6D5-4FA0-9386-B45E06C7AA18}" dt="2024-07-11T15:14:16.963" v="197" actId="20577"/>
          <ac:spMkLst>
            <pc:docMk/>
            <pc:sldMk cId="1136250268" sldId="256"/>
            <ac:spMk id="6" creationId="{1397C2DB-90F2-4971-AC44-7CDDF5A3B552}"/>
          </ac:spMkLst>
        </pc:spChg>
      </pc:sldChg>
      <pc:sldChg chg="modSp add mod ord">
        <pc:chgData name="Witt, Rob" userId="a4fff0fe-c2c4-4f7f-9453-3d371001feeb" providerId="ADAL" clId="{08EED890-C6D5-4FA0-9386-B45E06C7AA18}" dt="2024-07-11T15:17:27.984" v="297"/>
        <pc:sldMkLst>
          <pc:docMk/>
          <pc:sldMk cId="4080338747" sldId="257"/>
        </pc:sldMkLst>
        <pc:spChg chg="mod">
          <ac:chgData name="Witt, Rob" userId="a4fff0fe-c2c4-4f7f-9453-3d371001feeb" providerId="ADAL" clId="{08EED890-C6D5-4FA0-9386-B45E06C7AA18}" dt="2024-07-11T15:14:16.495" v="195" actId="20577"/>
          <ac:spMkLst>
            <pc:docMk/>
            <pc:sldMk cId="4080338747" sldId="257"/>
            <ac:spMk id="2" creationId="{C8F58AE6-56F6-44E8-8BBF-23277B1773E4}"/>
          </ac:spMkLst>
        </pc:spChg>
        <pc:graphicFrameChg chg="mod">
          <ac:chgData name="Witt, Rob" userId="a4fff0fe-c2c4-4f7f-9453-3d371001feeb" providerId="ADAL" clId="{08EED890-C6D5-4FA0-9386-B45E06C7AA18}" dt="2024-07-11T15:17:27.984" v="297"/>
          <ac:graphicFrameMkLst>
            <pc:docMk/>
            <pc:sldMk cId="4080338747" sldId="257"/>
            <ac:graphicFrameMk id="10" creationId="{4DBF5C5D-E8C1-4EFB-87B6-B4245AB407AE}"/>
          </ac:graphicFrameMkLst>
        </pc:graphicFrameChg>
      </pc:sldChg>
      <pc:sldChg chg="addSp delSp modSp mod">
        <pc:chgData name="Witt, Rob" userId="a4fff0fe-c2c4-4f7f-9453-3d371001feeb" providerId="ADAL" clId="{08EED890-C6D5-4FA0-9386-B45E06C7AA18}" dt="2024-07-11T15:15:16.664" v="253" actId="20577"/>
        <pc:sldMkLst>
          <pc:docMk/>
          <pc:sldMk cId="3089782522" sldId="259"/>
        </pc:sldMkLst>
        <pc:spChg chg="mod">
          <ac:chgData name="Witt, Rob" userId="a4fff0fe-c2c4-4f7f-9453-3d371001feeb" providerId="ADAL" clId="{08EED890-C6D5-4FA0-9386-B45E06C7AA18}" dt="2024-07-11T15:14:51.308" v="236" actId="20577"/>
          <ac:spMkLst>
            <pc:docMk/>
            <pc:sldMk cId="3089782522" sldId="259"/>
            <ac:spMk id="2" creationId="{C8F58AE6-56F6-44E8-8BBF-23277B1773E4}"/>
          </ac:spMkLst>
        </pc:spChg>
        <pc:spChg chg="add del mod">
          <ac:chgData name="Witt, Rob" userId="a4fff0fe-c2c4-4f7f-9453-3d371001feeb" providerId="ADAL" clId="{08EED890-C6D5-4FA0-9386-B45E06C7AA18}" dt="2024-07-11T15:15:05.867" v="238" actId="478"/>
          <ac:spMkLst>
            <pc:docMk/>
            <pc:sldMk cId="3089782522" sldId="259"/>
            <ac:spMk id="7" creationId="{78CA84D7-AE74-112A-FD4B-BF57DC5F2BF6}"/>
          </ac:spMkLst>
        </pc:spChg>
        <pc:graphicFrameChg chg="del">
          <ac:chgData name="Witt, Rob" userId="a4fff0fe-c2c4-4f7f-9453-3d371001feeb" providerId="ADAL" clId="{08EED890-C6D5-4FA0-9386-B45E06C7AA18}" dt="2024-07-11T15:15:03.223" v="237" actId="478"/>
          <ac:graphicFrameMkLst>
            <pc:docMk/>
            <pc:sldMk cId="3089782522" sldId="259"/>
            <ac:graphicFrameMk id="3" creationId="{00DD6853-7971-494B-A148-546DF3F15457}"/>
          </ac:graphicFrameMkLst>
        </pc:graphicFrameChg>
        <pc:graphicFrameChg chg="mod">
          <ac:chgData name="Witt, Rob" userId="a4fff0fe-c2c4-4f7f-9453-3d371001feeb" providerId="ADAL" clId="{08EED890-C6D5-4FA0-9386-B45E06C7AA18}" dt="2024-07-11T15:15:16.664" v="253" actId="20577"/>
          <ac:graphicFrameMkLst>
            <pc:docMk/>
            <pc:sldMk cId="3089782522" sldId="259"/>
            <ac:graphicFrameMk id="4" creationId="{9BE208A8-88B8-784D-A4F7-E584F739BC38}"/>
          </ac:graphicFrameMkLst>
        </pc:graphicFrameChg>
      </pc:sldChg>
      <pc:sldChg chg="modSp mod">
        <pc:chgData name="Witt, Rob" userId="a4fff0fe-c2c4-4f7f-9453-3d371001feeb" providerId="ADAL" clId="{08EED890-C6D5-4FA0-9386-B45E06C7AA18}" dt="2024-07-11T15:15:47.260" v="275" actId="20577"/>
        <pc:sldMkLst>
          <pc:docMk/>
          <pc:sldMk cId="3023730915" sldId="260"/>
        </pc:sldMkLst>
        <pc:spChg chg="mod">
          <ac:chgData name="Witt, Rob" userId="a4fff0fe-c2c4-4f7f-9453-3d371001feeb" providerId="ADAL" clId="{08EED890-C6D5-4FA0-9386-B45E06C7AA18}" dt="2024-07-11T15:15:47.260" v="275" actId="20577"/>
          <ac:spMkLst>
            <pc:docMk/>
            <pc:sldMk cId="3023730915" sldId="260"/>
            <ac:spMk id="2" creationId="{5B653A27-369C-73AF-11E7-F66DC305AC9B}"/>
          </ac:spMkLst>
        </pc:spChg>
      </pc:sldChg>
      <pc:sldChg chg="modSp mod">
        <pc:chgData name="Witt, Rob" userId="a4fff0fe-c2c4-4f7f-9453-3d371001feeb" providerId="ADAL" clId="{08EED890-C6D5-4FA0-9386-B45E06C7AA18}" dt="2024-07-11T15:15:57.875" v="289" actId="20577"/>
        <pc:sldMkLst>
          <pc:docMk/>
          <pc:sldMk cId="3715639258" sldId="261"/>
        </pc:sldMkLst>
        <pc:spChg chg="mod">
          <ac:chgData name="Witt, Rob" userId="a4fff0fe-c2c4-4f7f-9453-3d371001feeb" providerId="ADAL" clId="{08EED890-C6D5-4FA0-9386-B45E06C7AA18}" dt="2024-07-11T15:15:57.875" v="289" actId="20577"/>
          <ac:spMkLst>
            <pc:docMk/>
            <pc:sldMk cId="3715639258" sldId="261"/>
            <ac:spMk id="2" creationId="{5B653A27-369C-73AF-11E7-F66DC305AC9B}"/>
          </ac:spMkLst>
        </pc:spChg>
      </pc:sldChg>
      <pc:sldChg chg="del">
        <pc:chgData name="Witt, Rob" userId="a4fff0fe-c2c4-4f7f-9453-3d371001feeb" providerId="ADAL" clId="{08EED890-C6D5-4FA0-9386-B45E06C7AA18}" dt="2024-07-11T15:16:11.903" v="293" actId="47"/>
        <pc:sldMkLst>
          <pc:docMk/>
          <pc:sldMk cId="2137283937" sldId="262"/>
        </pc:sldMkLst>
      </pc:sldChg>
      <pc:sldChg chg="add">
        <pc:chgData name="Witt, Rob" userId="a4fff0fe-c2c4-4f7f-9453-3d371001feeb" providerId="ADAL" clId="{08EED890-C6D5-4FA0-9386-B45E06C7AA18}" dt="2024-07-11T15:15:24.262" v="254" actId="2890"/>
        <pc:sldMkLst>
          <pc:docMk/>
          <pc:sldMk cId="1602666052" sldId="263"/>
        </pc:sldMkLst>
      </pc:sldChg>
      <pc:sldChg chg="modSp add ord">
        <pc:chgData name="Witt, Rob" userId="a4fff0fe-c2c4-4f7f-9453-3d371001feeb" providerId="ADAL" clId="{08EED890-C6D5-4FA0-9386-B45E06C7AA18}" dt="2024-07-11T15:17:52.792" v="302"/>
        <pc:sldMkLst>
          <pc:docMk/>
          <pc:sldMk cId="4199704746" sldId="264"/>
        </pc:sldMkLst>
        <pc:graphicFrameChg chg="mod">
          <ac:chgData name="Witt, Rob" userId="a4fff0fe-c2c4-4f7f-9453-3d371001feeb" providerId="ADAL" clId="{08EED890-C6D5-4FA0-9386-B45E06C7AA18}" dt="2024-07-11T15:17:52.792" v="302"/>
          <ac:graphicFrameMkLst>
            <pc:docMk/>
            <pc:sldMk cId="4199704746" sldId="264"/>
            <ac:graphicFrameMk id="10" creationId="{4DBF5C5D-E8C1-4EFB-87B6-B4245AB407AE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History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Structure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Traffic Flow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3" custScaleY="110000"/>
      <dgm:spPr>
        <a:prstGeom prst="rect">
          <a:avLst/>
        </a:prstGeom>
        <a:gradFill rotWithShape="0">
          <a:gsLst>
            <a:gs pos="0">
              <a:srgbClr val="00B0F0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rgbClr val="00B0F0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3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3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3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2" presStyleCnt="3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2" presStyleCnt="3" custScaleX="8458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2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3" destOrd="0" presId="urn:microsoft.com/office/officeart/2018/2/layout/IconVerticalSolidList"/>
    <dgm:cxn modelId="{CC9F31C5-774B-4FC3-9646-7E0EFDB54727}" type="presParOf" srcId="{05261D3E-3CC7-4C85-9E09-D67FC777908C}" destId="{390D1410-0CB7-44D5-903C-C35615DE86E1}" srcOrd="4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History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Structure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Traffic Flow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3" custScaleY="110000"/>
      <dgm:spPr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3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3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3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2" presStyleCnt="3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2" presStyleCnt="3" custScaleX="8458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2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3" destOrd="0" presId="urn:microsoft.com/office/officeart/2018/2/layout/IconVerticalSolidList"/>
    <dgm:cxn modelId="{CC9F31C5-774B-4FC3-9646-7E0EFDB54727}" type="presParOf" srcId="{05261D3E-3CC7-4C85-9E09-D67FC777908C}" destId="{390D1410-0CB7-44D5-903C-C35615DE86E1}" srcOrd="4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History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Structure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Traffic Flow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3" custScaleY="110000"/>
      <dgm:spPr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1 outline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3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1" presStyleCnt="3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1" presStyleCnt="3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2" presStyleCnt="3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2" presStyleCnt="3" custScaleX="8458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1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2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18BE3019-0E90-4C32-A988-157009864AD2}" type="presParOf" srcId="{05261D3E-3CC7-4C85-9E09-D67FC777908C}" destId="{B12160B6-4EC8-4B4D-A1B2-F7F5F2795F75}" srcOrd="2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3" destOrd="0" presId="urn:microsoft.com/office/officeart/2018/2/layout/IconVerticalSolidList"/>
    <dgm:cxn modelId="{CC9F31C5-774B-4FC3-9646-7E0EFDB54727}" type="presParOf" srcId="{05261D3E-3CC7-4C85-9E09-D67FC777908C}" destId="{390D1410-0CB7-44D5-903C-C35615DE86E1}" srcOrd="4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467"/>
          <a:ext cx="6791323" cy="1828426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502817" y="457574"/>
          <a:ext cx="914213" cy="914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919847" y="83577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History</a:t>
          </a:r>
        </a:p>
      </dsp:txBody>
      <dsp:txXfrm>
        <a:off x="1919847" y="83577"/>
        <a:ext cx="4871475" cy="1662205"/>
      </dsp:txXfrm>
    </dsp:sp>
    <dsp:sp modelId="{DB8ABDAA-976A-4A84-A3C3-277080E19DCA}">
      <dsp:nvSpPr>
        <dsp:cNvPr id="0" name=""/>
        <dsp:cNvSpPr/>
      </dsp:nvSpPr>
      <dsp:spPr>
        <a:xfrm>
          <a:off x="0" y="2244445"/>
          <a:ext cx="6791323" cy="1662205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502817" y="2618441"/>
          <a:ext cx="914213" cy="914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919847" y="2244445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Structure</a:t>
          </a:r>
        </a:p>
      </dsp:txBody>
      <dsp:txXfrm>
        <a:off x="1919847" y="2244445"/>
        <a:ext cx="4871475" cy="1662205"/>
      </dsp:txXfrm>
    </dsp:sp>
    <dsp:sp modelId="{C2FCE80A-DCA0-4D7F-8F72-19CB2337E588}">
      <dsp:nvSpPr>
        <dsp:cNvPr id="0" name=""/>
        <dsp:cNvSpPr/>
      </dsp:nvSpPr>
      <dsp:spPr>
        <a:xfrm>
          <a:off x="0" y="4322201"/>
          <a:ext cx="6791323" cy="1662205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573270" y="4696198"/>
          <a:ext cx="773305" cy="914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919847" y="4322201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Traffic Flow</a:t>
          </a:r>
        </a:p>
      </dsp:txBody>
      <dsp:txXfrm>
        <a:off x="1919847" y="4322201"/>
        <a:ext cx="4871475" cy="1662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467"/>
          <a:ext cx="6791323" cy="1828426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502817" y="457574"/>
          <a:ext cx="914213" cy="914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919847" y="83577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History</a:t>
          </a:r>
        </a:p>
      </dsp:txBody>
      <dsp:txXfrm>
        <a:off x="1919847" y="83577"/>
        <a:ext cx="4871475" cy="1662205"/>
      </dsp:txXfrm>
    </dsp:sp>
    <dsp:sp modelId="{DB8ABDAA-976A-4A84-A3C3-277080E19DCA}">
      <dsp:nvSpPr>
        <dsp:cNvPr id="0" name=""/>
        <dsp:cNvSpPr/>
      </dsp:nvSpPr>
      <dsp:spPr>
        <a:xfrm>
          <a:off x="0" y="2244445"/>
          <a:ext cx="6791323" cy="1662205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502817" y="2618441"/>
          <a:ext cx="914213" cy="914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919847" y="2244445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Structure</a:t>
          </a:r>
        </a:p>
      </dsp:txBody>
      <dsp:txXfrm>
        <a:off x="1919847" y="2244445"/>
        <a:ext cx="4871475" cy="1662205"/>
      </dsp:txXfrm>
    </dsp:sp>
    <dsp:sp modelId="{C2FCE80A-DCA0-4D7F-8F72-19CB2337E588}">
      <dsp:nvSpPr>
        <dsp:cNvPr id="0" name=""/>
        <dsp:cNvSpPr/>
      </dsp:nvSpPr>
      <dsp:spPr>
        <a:xfrm>
          <a:off x="0" y="4322201"/>
          <a:ext cx="6791323" cy="1662205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573270" y="4696198"/>
          <a:ext cx="773305" cy="914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919847" y="4322201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Traffic Flow</a:t>
          </a:r>
        </a:p>
      </dsp:txBody>
      <dsp:txXfrm>
        <a:off x="1919847" y="4322201"/>
        <a:ext cx="4871475" cy="1662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467"/>
          <a:ext cx="6791323" cy="1828426"/>
        </a:xfrm>
        <a:prstGeom prst="rect">
          <a:avLst/>
        </a:prstGeom>
        <a:gradFill rotWithShape="0">
          <a:gsLst>
            <a:gs pos="0">
              <a:schemeClr val="accent6"/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502817" y="457574"/>
          <a:ext cx="914213" cy="914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919847" y="83577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History</a:t>
          </a:r>
        </a:p>
      </dsp:txBody>
      <dsp:txXfrm>
        <a:off x="1919847" y="83577"/>
        <a:ext cx="4871475" cy="1662205"/>
      </dsp:txXfrm>
    </dsp:sp>
    <dsp:sp modelId="{DB8ABDAA-976A-4A84-A3C3-277080E19DCA}">
      <dsp:nvSpPr>
        <dsp:cNvPr id="0" name=""/>
        <dsp:cNvSpPr/>
      </dsp:nvSpPr>
      <dsp:spPr>
        <a:xfrm>
          <a:off x="0" y="2244445"/>
          <a:ext cx="6791323" cy="1662205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502817" y="2618441"/>
          <a:ext cx="914213" cy="9142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919847" y="2244445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Structure</a:t>
          </a:r>
        </a:p>
      </dsp:txBody>
      <dsp:txXfrm>
        <a:off x="1919847" y="2244445"/>
        <a:ext cx="4871475" cy="1662205"/>
      </dsp:txXfrm>
    </dsp:sp>
    <dsp:sp modelId="{C2FCE80A-DCA0-4D7F-8F72-19CB2337E588}">
      <dsp:nvSpPr>
        <dsp:cNvPr id="0" name=""/>
        <dsp:cNvSpPr/>
      </dsp:nvSpPr>
      <dsp:spPr>
        <a:xfrm>
          <a:off x="0" y="4322201"/>
          <a:ext cx="6791323" cy="1662205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573270" y="4696198"/>
          <a:ext cx="773305" cy="9142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919847" y="4322201"/>
          <a:ext cx="4871475" cy="166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17" tIns="175917" rIns="175917" bIns="1759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Traffic Flow</a:t>
          </a:r>
        </a:p>
      </dsp:txBody>
      <dsp:txXfrm>
        <a:off x="1919847" y="4322201"/>
        <a:ext cx="4871475" cy="1662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Traffic System Net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0"/>
            <a:ext cx="3924000" cy="1243955"/>
          </a:xfrm>
        </p:spPr>
        <p:txBody>
          <a:bodyPr>
            <a:normAutofit/>
          </a:bodyPr>
          <a:lstStyle/>
          <a:p>
            <a:r>
              <a:rPr lang="en-US" dirty="0"/>
              <a:t>Week 1:</a:t>
            </a:r>
          </a:p>
          <a:p>
            <a:r>
              <a:rPr lang="en-US" dirty="0"/>
              <a:t>NTS Basics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D417AB-F20A-5B4B-2211-135230367B9E}"/>
              </a:ext>
            </a:extLst>
          </p:cNvPr>
          <p:cNvSpPr/>
          <p:nvPr/>
        </p:nvSpPr>
        <p:spPr>
          <a:xfrm>
            <a:off x="535709" y="600364"/>
            <a:ext cx="6474691" cy="5477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2363FD1-D9C2-C647-24AA-A5CB352C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29" y="1135375"/>
            <a:ext cx="4587249" cy="45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8340894C-7ECF-ACB0-D8E7-9EC52FEE0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" y="1413946"/>
            <a:ext cx="7508603" cy="37262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3A8D1-A3C4-C9D3-AC2A-A66EDBF46414}"/>
              </a:ext>
            </a:extLst>
          </p:cNvPr>
          <p:cNvSpPr txBox="1"/>
          <p:nvPr/>
        </p:nvSpPr>
        <p:spPr>
          <a:xfrm>
            <a:off x="88006" y="5529330"/>
            <a:ext cx="541556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EAEAEA"/>
                </a:solidFill>
                <a:ea typeface="Calibri"/>
                <a:cs typeface="Calibri"/>
              </a:rPr>
              <a:t>Source: 2020 MARS/NTS Exercise Traffic, Aaron Hulett K8AMH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2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6" descr="A map of the united states with arrows pointing to the direction of traffic&#10;&#10;Description automatically generated">
            <a:extLst>
              <a:ext uri="{FF2B5EF4-FFF2-40B4-BE49-F238E27FC236}">
                <a16:creationId xmlns:a16="http://schemas.microsoft.com/office/drawing/2014/main" id="{74CB81BB-EFD8-1BAC-0195-D7E886856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58" y="1442847"/>
            <a:ext cx="7519336" cy="382942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FE1F75-F602-1AF3-FC1D-8E35BF369B0B}"/>
              </a:ext>
            </a:extLst>
          </p:cNvPr>
          <p:cNvSpPr txBox="1"/>
          <p:nvPr/>
        </p:nvSpPr>
        <p:spPr>
          <a:xfrm>
            <a:off x="88006" y="5701048"/>
            <a:ext cx="639221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EAEAEA"/>
                </a:solidFill>
                <a:ea typeface="Calibri"/>
                <a:cs typeface="Calibri"/>
              </a:rPr>
              <a:t>Source: 2020 MARS/NTS Exercise Traffic, Aaron Hulett K8AMH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B4E79039-76B9-12C7-DEC6-7BE081518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" y="1464961"/>
            <a:ext cx="7508603" cy="36778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2518CF-88C0-DCAD-A334-A39A0EDB526D}"/>
              </a:ext>
            </a:extLst>
          </p:cNvPr>
          <p:cNvSpPr txBox="1"/>
          <p:nvPr/>
        </p:nvSpPr>
        <p:spPr>
          <a:xfrm>
            <a:off x="163132" y="5529330"/>
            <a:ext cx="531897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EAEAEA"/>
                </a:solidFill>
                <a:ea typeface="Calibri"/>
                <a:cs typeface="Calibri"/>
              </a:rPr>
              <a:t>Source: 2020 MARS/NTS Exercise Traffic, Aaron Hulett K8AMH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6" descr="A map of the united states&#10;&#10;Description automatically generated">
            <a:extLst>
              <a:ext uri="{FF2B5EF4-FFF2-40B4-BE49-F238E27FC236}">
                <a16:creationId xmlns:a16="http://schemas.microsoft.com/office/drawing/2014/main" id="{5BA9C400-476B-1F26-B704-C2F8394CB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" y="1427692"/>
            <a:ext cx="7508603" cy="372021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2F8E84-C891-F7B8-90C1-BFBDD97AEAFC}"/>
              </a:ext>
            </a:extLst>
          </p:cNvPr>
          <p:cNvSpPr txBox="1"/>
          <p:nvPr/>
        </p:nvSpPr>
        <p:spPr>
          <a:xfrm>
            <a:off x="98738" y="5529330"/>
            <a:ext cx="646734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EAEAEA"/>
                </a:solidFill>
                <a:ea typeface="Calibri"/>
                <a:cs typeface="Calibri"/>
              </a:rPr>
              <a:t>Source: 2020 MARS/NTS Exercise Traffic, Aaron Hulett K8AMH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7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B144-BD40-1C88-757E-32699A9E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Wrap up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45AE2-BB81-D664-6D59-DD011B9C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8000" tIns="108000" rIns="108000" bIns="10800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Questions?, Comments</a:t>
            </a:r>
          </a:p>
          <a:p>
            <a:r>
              <a:rPr lang="en-US" dirty="0">
                <a:ea typeface="Calibri"/>
                <a:cs typeface="Calibri"/>
              </a:rPr>
              <a:t>Next Week- The Basics</a:t>
            </a:r>
          </a:p>
          <a:p>
            <a:r>
              <a:rPr lang="en-US" dirty="0">
                <a:ea typeface="Calibri"/>
                <a:cs typeface="Calibri"/>
              </a:rPr>
              <a:t>V-Band Simulated Net</a:t>
            </a:r>
            <a:endParaRPr lang="en-US"/>
          </a:p>
          <a:p>
            <a:r>
              <a:rPr lang="en-US" dirty="0">
                <a:ea typeface="Calibri"/>
                <a:cs typeface="Calibri"/>
              </a:rPr>
              <a:t>Net Class Manual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81E88-31BC-9DAF-EBBB-9D75D0EAF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66A0D6D-3392-C16C-C826-4CB9D071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04" y="2700270"/>
            <a:ext cx="5006662" cy="34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NTS B</a:t>
            </a:r>
            <a:r>
              <a:rPr lang="en-US" dirty="0">
                <a:cs typeface="Calibri Light"/>
              </a:rPr>
              <a:t>asics</a:t>
            </a:r>
            <a:endParaRPr lang="en-US" dirty="0">
              <a:solidFill>
                <a:schemeClr val="bg1"/>
              </a:solidFill>
              <a:cs typeface="Calibri Light"/>
            </a:endParaRP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62477" y="368299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248" y="0"/>
            <a:ext cx="4360752" cy="6721473"/>
          </a:xfrm>
        </p:spPr>
        <p:txBody>
          <a:bodyPr/>
          <a:lstStyle/>
          <a:p>
            <a:r>
              <a:rPr lang="en-US" dirty="0"/>
              <a:t>NTS Basics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A635C80F-6594-D084-6DEA-28D59BA164AF}"/>
              </a:ext>
            </a:extLst>
          </p:cNvPr>
          <p:cNvSpPr txBox="1"/>
          <p:nvPr/>
        </p:nvSpPr>
        <p:spPr>
          <a:xfrm>
            <a:off x="270456" y="345584"/>
            <a:ext cx="6993228" cy="62016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Organized network of amateur radio operators who move traffic (messages)</a:t>
            </a:r>
            <a:endParaRPr lang="en-US" sz="2200" dirty="0">
              <a:ea typeface="Calibri"/>
              <a:cs typeface="Calibri"/>
            </a:endParaRPr>
          </a:p>
          <a:p>
            <a:pPr marL="45720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Started in 1915 as the formal ARRL system to relay messages across the country</a:t>
            </a:r>
          </a:p>
          <a:p>
            <a:pPr marL="45720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Goal: Relay the message is so </a:t>
            </a:r>
            <a:r>
              <a:rPr lang="en-US" sz="2200">
                <a:solidFill>
                  <a:srgbClr val="FFFFFF"/>
                </a:solidFill>
                <a:ea typeface="+mn-lt"/>
                <a:cs typeface="+mn-lt"/>
              </a:rPr>
              <a:t>that it </a:t>
            </a: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arrives as it started in a timely manner- word for word, letter for letter</a:t>
            </a:r>
          </a:p>
          <a:p>
            <a:pPr marL="45720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Primarily serves United States and Canada but does support global traffic dependent on amateur radio reciprocity agreements with other countries</a:t>
            </a:r>
          </a:p>
          <a:p>
            <a:pPr marL="45720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Calibri"/>
                <a:cs typeface="Calibri"/>
              </a:rPr>
              <a:t>Voice, Morse Code and digital modes are utilized</a:t>
            </a:r>
          </a:p>
          <a:p>
            <a:pPr marL="45720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Calibri"/>
                <a:cs typeface="Calibri"/>
              </a:rPr>
              <a:t>Four traffic types or priorities </a:t>
            </a:r>
          </a:p>
          <a:p>
            <a:pPr marL="914400" lvl="1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Emergency (life and death)</a:t>
            </a:r>
          </a:p>
          <a:p>
            <a:pPr marL="914400" lvl="1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Calibri"/>
                <a:cs typeface="Calibri"/>
              </a:rPr>
              <a:t>Priority (time is of the essence)</a:t>
            </a:r>
          </a:p>
          <a:p>
            <a:pPr marL="914400" lvl="1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Welfare (health and welfare inquiries)</a:t>
            </a:r>
          </a:p>
          <a:p>
            <a:pPr marL="914400" lvl="1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Routine (day to day)</a:t>
            </a:r>
            <a:endParaRPr lang="en-US" sz="2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NTS B</a:t>
            </a:r>
            <a:r>
              <a:rPr lang="en-US" dirty="0">
                <a:cs typeface="Calibri Light"/>
              </a:rPr>
              <a:t>asics</a:t>
            </a:r>
            <a:endParaRPr lang="en-US" dirty="0">
              <a:solidFill>
                <a:schemeClr val="bg1"/>
              </a:solidFill>
              <a:cs typeface="Calibri Light"/>
            </a:endParaRP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400847"/>
              </p:ext>
            </p:extLst>
          </p:nvPr>
        </p:nvGraphicFramePr>
        <p:xfrm>
          <a:off x="4562477" y="368299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NTS Structure</a:t>
            </a:r>
          </a:p>
        </p:txBody>
      </p:sp>
      <p:pic>
        <p:nvPicPr>
          <p:cNvPr id="5" name="Content Placeholder 4" descr="A blue screen with white text and white circles&#10;&#10;Description automatically generated">
            <a:extLst>
              <a:ext uri="{FF2B5EF4-FFF2-40B4-BE49-F238E27FC236}">
                <a16:creationId xmlns:a16="http://schemas.microsoft.com/office/drawing/2014/main" id="{D9B791CB-D1C5-8351-86DC-E32B304C9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9" y="569885"/>
            <a:ext cx="7507139" cy="55060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7B9D9-272F-2632-4B88-4AFF11F21191}"/>
              </a:ext>
            </a:extLst>
          </p:cNvPr>
          <p:cNvSpPr txBox="1"/>
          <p:nvPr/>
        </p:nvSpPr>
        <p:spPr>
          <a:xfrm>
            <a:off x="106832" y="6202302"/>
            <a:ext cx="704910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Source: National Traffic System (NTS) an Introduction, Greg Szpunar N2GS</a:t>
            </a:r>
            <a:endParaRPr lang="en-US" sz="1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3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NTS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 descr="A map of the world&#10;&#10;Description automatically generated">
            <a:extLst>
              <a:ext uri="{FF2B5EF4-FFF2-40B4-BE49-F238E27FC236}">
                <a16:creationId xmlns:a16="http://schemas.microsoft.com/office/drawing/2014/main" id="{2D2C3A1E-119F-0155-5D12-64DE99E5F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" y="385510"/>
            <a:ext cx="7519335" cy="562213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EBD521-CDB4-E5C6-7DE7-D284CC8089ED}"/>
              </a:ext>
            </a:extLst>
          </p:cNvPr>
          <p:cNvSpPr txBox="1"/>
          <p:nvPr/>
        </p:nvSpPr>
        <p:spPr>
          <a:xfrm>
            <a:off x="109470" y="6119611"/>
            <a:ext cx="693956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EAEAEA"/>
                </a:solidFill>
                <a:ea typeface="Calibri"/>
                <a:cs typeface="Calibri"/>
              </a:rPr>
              <a:t>Source: National Traffic System (NTS) an Introduction, Greg Szpunar N2GS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2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NTS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 descr="A blue screen with white text&#10;&#10;Description automatically generated">
            <a:extLst>
              <a:ext uri="{FF2B5EF4-FFF2-40B4-BE49-F238E27FC236}">
                <a16:creationId xmlns:a16="http://schemas.microsoft.com/office/drawing/2014/main" id="{BCAF709D-09A4-7D79-901B-9E6947EC1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" y="524190"/>
            <a:ext cx="7508603" cy="55272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9817A5-B3A8-F5FD-73B4-9477A3ABD2E8}"/>
              </a:ext>
            </a:extLst>
          </p:cNvPr>
          <p:cNvSpPr txBox="1"/>
          <p:nvPr/>
        </p:nvSpPr>
        <p:spPr>
          <a:xfrm>
            <a:off x="2146" y="6194737"/>
            <a:ext cx="676784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EAEAEA"/>
                </a:solidFill>
                <a:ea typeface="Calibri"/>
                <a:cs typeface="Calibri"/>
              </a:rPr>
              <a:t>Source: National Traffic System (NTS) an Introduction, Greg Szpunar N2GS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7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NTS B</a:t>
            </a:r>
            <a:r>
              <a:rPr lang="en-US" dirty="0">
                <a:cs typeface="Calibri Light"/>
              </a:rPr>
              <a:t>asics</a:t>
            </a:r>
            <a:endParaRPr lang="en-US" dirty="0">
              <a:solidFill>
                <a:schemeClr val="bg1"/>
              </a:solidFill>
              <a:cs typeface="Calibri Light"/>
            </a:endParaRP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850268"/>
              </p:ext>
            </p:extLst>
          </p:nvPr>
        </p:nvGraphicFramePr>
        <p:xfrm>
          <a:off x="4562477" y="368299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3A27-369C-73AF-11E7-F66DC305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CD74-DE76-E06F-E13E-E44A8D8B5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7" descr="A map of the united states&#10;&#10;Description automatically generated">
            <a:extLst>
              <a:ext uri="{FF2B5EF4-FFF2-40B4-BE49-F238E27FC236}">
                <a16:creationId xmlns:a16="http://schemas.microsoft.com/office/drawing/2014/main" id="{6A1224A7-9850-D120-CF36-7A0E36087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" y="1380408"/>
            <a:ext cx="7519335" cy="39328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E425A7-E782-A008-51FC-822F83750A8A}"/>
              </a:ext>
            </a:extLst>
          </p:cNvPr>
          <p:cNvSpPr txBox="1"/>
          <p:nvPr/>
        </p:nvSpPr>
        <p:spPr>
          <a:xfrm>
            <a:off x="2146" y="5701048"/>
            <a:ext cx="722934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solidFill>
                  <a:srgbClr val="EAEAEA"/>
                </a:solidFill>
                <a:ea typeface="Calibri"/>
                <a:cs typeface="Calibri"/>
              </a:rPr>
              <a:t>Source: 2020 MARS/NTS Exercise Traffic, Aaron Hulett K8AMH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3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98415_win32_fixed" id="{1E7205E9-DD76-422B-B9FD-343E9C2C894B}" vid="{008E2BBC-A2E4-4140-B026-F6CAB78406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F9969FA-0C19-40F2-9B6F-EADA7B231A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CFB5EA-1DDA-4423-A8FC-85579F36D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7B5194-E537-408E-9CFF-66A6141D5DE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 with animation</Template>
  <TotalTime>1869</TotalTime>
  <Words>302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National Traffic System Net Training</vt:lpstr>
      <vt:lpstr>NTS Basics</vt:lpstr>
      <vt:lpstr>NTS Basics</vt:lpstr>
      <vt:lpstr>NTS Basics</vt:lpstr>
      <vt:lpstr>NTS Structure</vt:lpstr>
      <vt:lpstr>NTS Structure</vt:lpstr>
      <vt:lpstr>NTS Structure</vt:lpstr>
      <vt:lpstr>NTS Basics</vt:lpstr>
      <vt:lpstr>Traffic Flow</vt:lpstr>
      <vt:lpstr>Traffic Flow</vt:lpstr>
      <vt:lpstr>Traffic Flow</vt:lpstr>
      <vt:lpstr>Traffic Flow</vt:lpstr>
      <vt:lpstr>Traffic Flow</vt:lpstr>
      <vt:lpstr>Wrap 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Traffic System Net Training</dc:title>
  <dc:creator>Witt, Rob</dc:creator>
  <cp:lastModifiedBy>Robert Witt</cp:lastModifiedBy>
  <cp:revision>394</cp:revision>
  <dcterms:created xsi:type="dcterms:W3CDTF">2024-07-08T11:48:38Z</dcterms:created>
  <dcterms:modified xsi:type="dcterms:W3CDTF">2024-09-17T23:14:48Z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