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4" r:id="rId7"/>
    <p:sldId id="265" r:id="rId8"/>
    <p:sldId id="266" r:id="rId9"/>
    <p:sldId id="267" r:id="rId10"/>
    <p:sldId id="259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C0CD6B-D262-C653-AAC4-A4850E9BAE8E}" v="38" dt="2024-11-30T19:09:45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8" y="-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providerId="Windows Live" clId="Web-{07D2F378-9392-461D-BECB-343968D5FF0C}"/>
    <pc:docChg chg="modSld">
      <pc:chgData name="Guest User" userId="" providerId="Windows Live" clId="Web-{07D2F378-9392-461D-BECB-343968D5FF0C}" dt="2024-07-10T15:54:14.929" v="284" actId="20577"/>
      <pc:docMkLst>
        <pc:docMk/>
      </pc:docMkLst>
      <pc:sldChg chg="addSp delSp modSp">
        <pc:chgData name="Guest User" userId="" providerId="Windows Live" clId="Web-{07D2F378-9392-461D-BECB-343968D5FF0C}" dt="2024-07-10T15:53:48.460" v="280" actId="20577"/>
        <pc:sldMkLst>
          <pc:docMk/>
          <pc:sldMk cId="1464199508" sldId="270"/>
        </pc:sldMkLst>
        <pc:spChg chg="add del mod">
          <ac:chgData name="Guest User" userId="" providerId="Windows Live" clId="Web-{07D2F378-9392-461D-BECB-343968D5FF0C}" dt="2024-07-10T15:44:17.724" v="105"/>
          <ac:spMkLst>
            <pc:docMk/>
            <pc:sldMk cId="1464199508" sldId="270"/>
            <ac:spMk id="1044" creationId="{A9EA70DF-CF9C-693A-489C-038FD52A1014}"/>
          </ac:spMkLst>
        </pc:spChg>
        <pc:spChg chg="add mod">
          <ac:chgData name="Guest User" userId="" providerId="Windows Live" clId="Web-{07D2F378-9392-461D-BECB-343968D5FF0C}" dt="2024-07-10T15:44:52.132" v="113" actId="20577"/>
          <ac:spMkLst>
            <pc:docMk/>
            <pc:sldMk cId="1464199508" sldId="270"/>
            <ac:spMk id="1086" creationId="{CE398453-5DD1-1EC0-EFB6-25EBA9C5F703}"/>
          </ac:spMkLst>
        </pc:spChg>
        <pc:graphicFrameChg chg="add del mod modGraphic">
          <ac:chgData name="Guest User" userId="" providerId="Windows Live" clId="Web-{07D2F378-9392-461D-BECB-343968D5FF0C}" dt="2024-07-10T15:44:26.928" v="107"/>
          <ac:graphicFrameMkLst>
            <pc:docMk/>
            <pc:sldMk cId="1464199508" sldId="270"/>
            <ac:graphicFrameMk id="3" creationId="{00DD6853-7971-494B-A148-546DF3F15457}"/>
          </ac:graphicFrameMkLst>
        </pc:graphicFrameChg>
        <pc:graphicFrameChg chg="mod modGraphic">
          <ac:chgData name="Guest User" userId="" providerId="Windows Live" clId="Web-{07D2F378-9392-461D-BECB-343968D5FF0C}" dt="2024-07-10T15:41:34.970" v="32" actId="20577"/>
          <ac:graphicFrameMkLst>
            <pc:docMk/>
            <pc:sldMk cId="1464199508" sldId="270"/>
            <ac:graphicFrameMk id="4" creationId="{9BE208A8-88B8-784D-A4F7-E584F739BC38}"/>
          </ac:graphicFrameMkLst>
        </pc:graphicFrameChg>
        <pc:graphicFrameChg chg="add del mod">
          <ac:chgData name="Guest User" userId="" providerId="Windows Live" clId="Web-{07D2F378-9392-461D-BECB-343968D5FF0C}" dt="2024-07-10T15:44:41.131" v="110"/>
          <ac:graphicFrameMkLst>
            <pc:docMk/>
            <pc:sldMk cId="1464199508" sldId="270"/>
            <ac:graphicFrameMk id="1095" creationId="{54A47137-192F-5A12-D046-30862D43FB4E}"/>
          </ac:graphicFrameMkLst>
        </pc:graphicFrameChg>
        <pc:graphicFrameChg chg="add del mod modGraphic">
          <ac:chgData name="Guest User" userId="" providerId="Windows Live" clId="Web-{07D2F378-9392-461D-BECB-343968D5FF0C}" dt="2024-07-10T15:47:03.635" v="186"/>
          <ac:graphicFrameMkLst>
            <pc:docMk/>
            <pc:sldMk cId="1464199508" sldId="270"/>
            <ac:graphicFrameMk id="1144" creationId="{8D3DB7F3-E744-64AF-953D-8FB834ACB1EF}"/>
          </ac:graphicFrameMkLst>
        </pc:graphicFrameChg>
        <pc:graphicFrameChg chg="add del">
          <ac:chgData name="Guest User" userId="" providerId="Windows Live" clId="Web-{07D2F378-9392-461D-BECB-343968D5FF0C}" dt="2024-07-10T15:47:15.870" v="188"/>
          <ac:graphicFrameMkLst>
            <pc:docMk/>
            <pc:sldMk cId="1464199508" sldId="270"/>
            <ac:graphicFrameMk id="1857" creationId="{C3C32C00-F04C-D9EE-E6E2-AEA209208161}"/>
          </ac:graphicFrameMkLst>
        </pc:graphicFrameChg>
        <pc:graphicFrameChg chg="add mod modGraphic">
          <ac:chgData name="Guest User" userId="" providerId="Windows Live" clId="Web-{07D2F378-9392-461D-BECB-343968D5FF0C}" dt="2024-07-10T15:53:48.460" v="280" actId="20577"/>
          <ac:graphicFrameMkLst>
            <pc:docMk/>
            <pc:sldMk cId="1464199508" sldId="270"/>
            <ac:graphicFrameMk id="1879" creationId="{665E350B-59FC-DE24-E7D8-F7D70D114E66}"/>
          </ac:graphicFrameMkLst>
        </pc:graphicFrameChg>
      </pc:sldChg>
      <pc:sldChg chg="addSp delSp modSp">
        <pc:chgData name="Guest User" userId="" providerId="Windows Live" clId="Web-{07D2F378-9392-461D-BECB-343968D5FF0C}" dt="2024-07-10T15:54:14.929" v="284" actId="20577"/>
        <pc:sldMkLst>
          <pc:docMk/>
          <pc:sldMk cId="32506698" sldId="271"/>
        </pc:sldMkLst>
        <pc:spChg chg="mod">
          <ac:chgData name="Guest User" userId="" providerId="Windows Live" clId="Web-{07D2F378-9392-461D-BECB-343968D5FF0C}" dt="2024-07-10T15:49:54.656" v="234" actId="20577"/>
          <ac:spMkLst>
            <pc:docMk/>
            <pc:sldMk cId="32506698" sldId="271"/>
            <ac:spMk id="2" creationId="{C8F58AE6-56F6-44E8-8BBF-23277B1773E4}"/>
          </ac:spMkLst>
        </pc:spChg>
        <pc:spChg chg="add del mod">
          <ac:chgData name="Guest User" userId="" providerId="Windows Live" clId="Web-{07D2F378-9392-461D-BECB-343968D5FF0C}" dt="2024-07-10T15:48:12.137" v="196"/>
          <ac:spMkLst>
            <pc:docMk/>
            <pc:sldMk cId="32506698" sldId="271"/>
            <ac:spMk id="24" creationId="{CF1CA9ED-7B07-73DC-0499-6D865870D042}"/>
          </ac:spMkLst>
        </pc:spChg>
        <pc:graphicFrameChg chg="del">
          <ac:chgData name="Guest User" userId="" providerId="Windows Live" clId="Web-{07D2F378-9392-461D-BECB-343968D5FF0C}" dt="2024-07-10T15:47:32.324" v="189"/>
          <ac:graphicFrameMkLst>
            <pc:docMk/>
            <pc:sldMk cId="32506698" sldId="271"/>
            <ac:graphicFrameMk id="3" creationId="{00DD6853-7971-494B-A148-546DF3F15457}"/>
          </ac:graphicFrameMkLst>
        </pc:graphicFrameChg>
        <pc:graphicFrameChg chg="mod modGraphic">
          <ac:chgData name="Guest User" userId="" providerId="Windows Live" clId="Web-{07D2F378-9392-461D-BECB-343968D5FF0C}" dt="2024-07-10T15:48:44.763" v="205" actId="20577"/>
          <ac:graphicFrameMkLst>
            <pc:docMk/>
            <pc:sldMk cId="32506698" sldId="271"/>
            <ac:graphicFrameMk id="4" creationId="{9BE208A8-88B8-784D-A4F7-E584F739BC38}"/>
          </ac:graphicFrameMkLst>
        </pc:graphicFrameChg>
        <pc:graphicFrameChg chg="add mod modGraphic">
          <ac:chgData name="Guest User" userId="" providerId="Windows Live" clId="Web-{07D2F378-9392-461D-BECB-343968D5FF0C}" dt="2024-07-10T15:54:14.929" v="284" actId="20577"/>
          <ac:graphicFrameMkLst>
            <pc:docMk/>
            <pc:sldMk cId="32506698" sldId="271"/>
            <ac:graphicFrameMk id="30" creationId="{2E39E260-3037-D01D-C7CF-48DB756AADCE}"/>
          </ac:graphicFrameMkLst>
        </pc:graphicFrameChg>
      </pc:sldChg>
    </pc:docChg>
  </pc:docChgLst>
  <pc:docChgLst>
    <pc:chgData name="Robert Witt" userId="1d7aee45036b076e" providerId="LiveId" clId="{D78705AD-CEAD-4FB7-A129-131345BFBFD1}"/>
    <pc:docChg chg="custSel addSld delSld modSld">
      <pc:chgData name="Robert Witt" userId="1d7aee45036b076e" providerId="LiveId" clId="{D78705AD-CEAD-4FB7-A129-131345BFBFD1}" dt="2024-07-13T13:47:50.705" v="88" actId="20577"/>
      <pc:docMkLst>
        <pc:docMk/>
      </pc:docMkLst>
      <pc:sldChg chg="modSp mod">
        <pc:chgData name="Robert Witt" userId="1d7aee45036b076e" providerId="LiveId" clId="{D78705AD-CEAD-4FB7-A129-131345BFBFD1}" dt="2024-07-13T13:47:50.705" v="88" actId="20577"/>
        <pc:sldMkLst>
          <pc:docMk/>
          <pc:sldMk cId="3497386511" sldId="268"/>
        </pc:sldMkLst>
        <pc:spChg chg="mod">
          <ac:chgData name="Robert Witt" userId="1d7aee45036b076e" providerId="LiveId" clId="{D78705AD-CEAD-4FB7-A129-131345BFBFD1}" dt="2024-07-13T13:47:50.705" v="88" actId="20577"/>
          <ac:spMkLst>
            <pc:docMk/>
            <pc:sldMk cId="3497386511" sldId="268"/>
            <ac:spMk id="16" creationId="{17040598-C2F7-C6DD-EF73-B8ABF3FA5ED7}"/>
          </ac:spMkLst>
        </pc:spChg>
      </pc:sldChg>
      <pc:sldChg chg="modSp">
        <pc:chgData name="Robert Witt" userId="1d7aee45036b076e" providerId="LiveId" clId="{D78705AD-CEAD-4FB7-A129-131345BFBFD1}" dt="2024-07-13T13:46:27.701" v="54" actId="20577"/>
        <pc:sldMkLst>
          <pc:docMk/>
          <pc:sldMk cId="1377424228" sldId="269"/>
        </pc:sldMkLst>
        <pc:graphicFrameChg chg="mod">
          <ac:chgData name="Robert Witt" userId="1d7aee45036b076e" providerId="LiveId" clId="{D78705AD-CEAD-4FB7-A129-131345BFBFD1}" dt="2024-07-13T13:46:27.701" v="54" actId="20577"/>
          <ac:graphicFrameMkLst>
            <pc:docMk/>
            <pc:sldMk cId="1377424228" sldId="269"/>
            <ac:graphicFrameMk id="3" creationId="{00DD6853-7971-494B-A148-546DF3F15457}"/>
          </ac:graphicFrameMkLst>
        </pc:graphicFrameChg>
      </pc:sldChg>
      <pc:sldChg chg="addSp delSp modSp add del mod">
        <pc:chgData name="Robert Witt" userId="1d7aee45036b076e" providerId="LiveId" clId="{D78705AD-CEAD-4FB7-A129-131345BFBFD1}" dt="2024-07-13T13:45:21.323" v="52" actId="2696"/>
        <pc:sldMkLst>
          <pc:docMk/>
          <pc:sldMk cId="3557943779" sldId="275"/>
        </pc:sldMkLst>
        <pc:graphicFrameChg chg="mod">
          <ac:chgData name="Robert Witt" userId="1d7aee45036b076e" providerId="LiveId" clId="{D78705AD-CEAD-4FB7-A129-131345BFBFD1}" dt="2024-07-13T13:42:28.291" v="43" actId="20577"/>
          <ac:graphicFrameMkLst>
            <pc:docMk/>
            <pc:sldMk cId="3557943779" sldId="275"/>
            <ac:graphicFrameMk id="4" creationId="{9BE208A8-88B8-784D-A4F7-E584F739BC38}"/>
          </ac:graphicFrameMkLst>
        </pc:graphicFrameChg>
        <pc:graphicFrameChg chg="del">
          <ac:chgData name="Robert Witt" userId="1d7aee45036b076e" providerId="LiveId" clId="{D78705AD-CEAD-4FB7-A129-131345BFBFD1}" dt="2024-07-13T13:39:47.830" v="1" actId="478"/>
          <ac:graphicFrameMkLst>
            <pc:docMk/>
            <pc:sldMk cId="3557943779" sldId="275"/>
            <ac:graphicFrameMk id="1879" creationId="{665E350B-59FC-DE24-E7D8-F7D70D114E66}"/>
          </ac:graphicFrameMkLst>
        </pc:graphicFrameChg>
        <pc:picChg chg="add del">
          <ac:chgData name="Robert Witt" userId="1d7aee45036b076e" providerId="LiveId" clId="{D78705AD-CEAD-4FB7-A129-131345BFBFD1}" dt="2024-07-13T13:40:42.245" v="28" actId="478"/>
          <ac:picMkLst>
            <pc:docMk/>
            <pc:sldMk cId="3557943779" sldId="275"/>
            <ac:picMk id="6" creationId="{0220BFFD-B20F-9061-2BAB-87AEB13DB9F2}"/>
          </ac:picMkLst>
        </pc:picChg>
        <pc:picChg chg="add mod">
          <ac:chgData name="Robert Witt" userId="1d7aee45036b076e" providerId="LiveId" clId="{D78705AD-CEAD-4FB7-A129-131345BFBFD1}" dt="2024-07-13T13:42:21.374" v="32" actId="1076"/>
          <ac:picMkLst>
            <pc:docMk/>
            <pc:sldMk cId="3557943779" sldId="275"/>
            <ac:picMk id="8" creationId="{0A7EA244-6F1E-4126-B594-BA64E76A27E2}"/>
          </ac:picMkLst>
        </pc:picChg>
        <pc:picChg chg="add mod">
          <ac:chgData name="Robert Witt" userId="1d7aee45036b076e" providerId="LiveId" clId="{D78705AD-CEAD-4FB7-A129-131345BFBFD1}" dt="2024-07-13T13:44:37.087" v="46" actId="1076"/>
          <ac:picMkLst>
            <pc:docMk/>
            <pc:sldMk cId="3557943779" sldId="275"/>
            <ac:picMk id="10" creationId="{148C3E23-E03D-BD94-67DB-42C32525F2D2}"/>
          </ac:picMkLst>
        </pc:picChg>
      </pc:sldChg>
      <pc:sldChg chg="modSp add del">
        <pc:chgData name="Robert Witt" userId="1d7aee45036b076e" providerId="LiveId" clId="{D78705AD-CEAD-4FB7-A129-131345BFBFD1}" dt="2024-07-13T13:45:25.404" v="53" actId="2696"/>
        <pc:sldMkLst>
          <pc:docMk/>
          <pc:sldMk cId="2155945893" sldId="276"/>
        </pc:sldMkLst>
        <pc:graphicFrameChg chg="mod">
          <ac:chgData name="Robert Witt" userId="1d7aee45036b076e" providerId="LiveId" clId="{D78705AD-CEAD-4FB7-A129-131345BFBFD1}" dt="2024-07-13T13:45:01.473" v="51" actId="20577"/>
          <ac:graphicFrameMkLst>
            <pc:docMk/>
            <pc:sldMk cId="2155945893" sldId="276"/>
            <ac:graphicFrameMk id="4" creationId="{9BE208A8-88B8-784D-A4F7-E584F739BC38}"/>
          </ac:graphicFrameMkLst>
        </pc:graphicFrameChg>
      </pc:sldChg>
    </pc:docChg>
  </pc:docChgLst>
  <pc:docChgLst>
    <pc:chgData name="Witt, Rob" userId="a4fff0fe-c2c4-4f7f-9453-3d371001feeb" providerId="ADAL" clId="{6FA4A064-0A4D-4C7C-A572-7B1B29E561FA}"/>
    <pc:docChg chg="addSld delSld modSld sldOrd">
      <pc:chgData name="Witt, Rob" userId="a4fff0fe-c2c4-4f7f-9453-3d371001feeb" providerId="ADAL" clId="{6FA4A064-0A4D-4C7C-A572-7B1B29E561FA}" dt="2024-07-11T14:44:39.964" v="37" actId="20577"/>
      <pc:docMkLst>
        <pc:docMk/>
      </pc:docMkLst>
      <pc:sldChg chg="modSp">
        <pc:chgData name="Witt, Rob" userId="a4fff0fe-c2c4-4f7f-9453-3d371001feeb" providerId="ADAL" clId="{6FA4A064-0A4D-4C7C-A572-7B1B29E561FA}" dt="2024-07-11T14:42:01.306" v="5"/>
        <pc:sldMkLst>
          <pc:docMk/>
          <pc:sldMk cId="4080338747" sldId="257"/>
        </pc:sldMkLst>
        <pc:graphicFrameChg chg="mod">
          <ac:chgData name="Witt, Rob" userId="a4fff0fe-c2c4-4f7f-9453-3d371001feeb" providerId="ADAL" clId="{6FA4A064-0A4D-4C7C-A572-7B1B29E561FA}" dt="2024-07-11T14:42:01.306" v="5"/>
          <ac:graphicFrameMkLst>
            <pc:docMk/>
            <pc:sldMk cId="4080338747" sldId="257"/>
            <ac:graphicFrameMk id="10" creationId="{4DBF5C5D-E8C1-4EFB-87B6-B4245AB407AE}"/>
          </ac:graphicFrameMkLst>
        </pc:graphicFrameChg>
      </pc:sldChg>
      <pc:sldChg chg="del">
        <pc:chgData name="Witt, Rob" userId="a4fff0fe-c2c4-4f7f-9453-3d371001feeb" providerId="ADAL" clId="{6FA4A064-0A4D-4C7C-A572-7B1B29E561FA}" dt="2024-07-11T14:44:09.519" v="23" actId="47"/>
        <pc:sldMkLst>
          <pc:docMk/>
          <pc:sldMk cId="613291450" sldId="263"/>
        </pc:sldMkLst>
      </pc:sldChg>
      <pc:sldChg chg="modSp mod">
        <pc:chgData name="Witt, Rob" userId="a4fff0fe-c2c4-4f7f-9453-3d371001feeb" providerId="ADAL" clId="{6FA4A064-0A4D-4C7C-A572-7B1B29E561FA}" dt="2024-07-11T14:44:39.964" v="37" actId="20577"/>
        <pc:sldMkLst>
          <pc:docMk/>
          <pc:sldMk cId="3497386511" sldId="268"/>
        </pc:sldMkLst>
        <pc:spChg chg="mod">
          <ac:chgData name="Witt, Rob" userId="a4fff0fe-c2c4-4f7f-9453-3d371001feeb" providerId="ADAL" clId="{6FA4A064-0A4D-4C7C-A572-7B1B29E561FA}" dt="2024-07-11T14:44:39.964" v="37" actId="20577"/>
          <ac:spMkLst>
            <pc:docMk/>
            <pc:sldMk cId="3497386511" sldId="268"/>
            <ac:spMk id="16" creationId="{17040598-C2F7-C6DD-EF73-B8ABF3FA5ED7}"/>
          </ac:spMkLst>
        </pc:spChg>
      </pc:sldChg>
      <pc:sldChg chg="modSp add ord">
        <pc:chgData name="Witt, Rob" userId="a4fff0fe-c2c4-4f7f-9453-3d371001feeb" providerId="ADAL" clId="{6FA4A064-0A4D-4C7C-A572-7B1B29E561FA}" dt="2024-07-11T14:43:09.578" v="14"/>
        <pc:sldMkLst>
          <pc:docMk/>
          <pc:sldMk cId="34725079" sldId="272"/>
        </pc:sldMkLst>
        <pc:graphicFrameChg chg="mod">
          <ac:chgData name="Witt, Rob" userId="a4fff0fe-c2c4-4f7f-9453-3d371001feeb" providerId="ADAL" clId="{6FA4A064-0A4D-4C7C-A572-7B1B29E561FA}" dt="2024-07-11T14:43:09.578" v="14"/>
          <ac:graphicFrameMkLst>
            <pc:docMk/>
            <pc:sldMk cId="34725079" sldId="272"/>
            <ac:graphicFrameMk id="10" creationId="{4DBF5C5D-E8C1-4EFB-87B6-B4245AB407AE}"/>
          </ac:graphicFrameMkLst>
        </pc:graphicFrameChg>
      </pc:sldChg>
      <pc:sldChg chg="modSp add">
        <pc:chgData name="Witt, Rob" userId="a4fff0fe-c2c4-4f7f-9453-3d371001feeb" providerId="ADAL" clId="{6FA4A064-0A4D-4C7C-A572-7B1B29E561FA}" dt="2024-07-11T14:43:34.191" v="18"/>
        <pc:sldMkLst>
          <pc:docMk/>
          <pc:sldMk cId="1559035793" sldId="273"/>
        </pc:sldMkLst>
        <pc:graphicFrameChg chg="mod">
          <ac:chgData name="Witt, Rob" userId="a4fff0fe-c2c4-4f7f-9453-3d371001feeb" providerId="ADAL" clId="{6FA4A064-0A4D-4C7C-A572-7B1B29E561FA}" dt="2024-07-11T14:43:34.191" v="18"/>
          <ac:graphicFrameMkLst>
            <pc:docMk/>
            <pc:sldMk cId="1559035793" sldId="273"/>
            <ac:graphicFrameMk id="10" creationId="{4DBF5C5D-E8C1-4EFB-87B6-B4245AB407AE}"/>
          </ac:graphicFrameMkLst>
        </pc:graphicFrameChg>
      </pc:sldChg>
      <pc:sldChg chg="modSp add">
        <pc:chgData name="Witt, Rob" userId="a4fff0fe-c2c4-4f7f-9453-3d371001feeb" providerId="ADAL" clId="{6FA4A064-0A4D-4C7C-A572-7B1B29E561FA}" dt="2024-07-11T14:44:01.145" v="22"/>
        <pc:sldMkLst>
          <pc:docMk/>
          <pc:sldMk cId="4109568115" sldId="274"/>
        </pc:sldMkLst>
        <pc:graphicFrameChg chg="mod">
          <ac:chgData name="Witt, Rob" userId="a4fff0fe-c2c4-4f7f-9453-3d371001feeb" providerId="ADAL" clId="{6FA4A064-0A4D-4C7C-A572-7B1B29E561FA}" dt="2024-07-11T14:44:01.145" v="22"/>
          <ac:graphicFrameMkLst>
            <pc:docMk/>
            <pc:sldMk cId="4109568115" sldId="274"/>
            <ac:graphicFrameMk id="10" creationId="{4DBF5C5D-E8C1-4EFB-87B6-B4245AB407AE}"/>
          </ac:graphicFrameMkLst>
        </pc:graphicFrameChg>
      </pc:sldChg>
    </pc:docChg>
  </pc:docChgLst>
  <pc:docChgLst>
    <pc:chgData name="Ed Conway" userId="3f34fadd2b76d28d" providerId="Windows Live" clId="Web-{7AC0CD6B-D262-C653-AAC4-A4850E9BAE8E}"/>
    <pc:docChg chg="modSld">
      <pc:chgData name="Ed Conway" userId="3f34fadd2b76d28d" providerId="Windows Live" clId="Web-{7AC0CD6B-D262-C653-AAC4-A4850E9BAE8E}" dt="2024-11-30T19:09:45.990" v="37"/>
      <pc:docMkLst>
        <pc:docMk/>
      </pc:docMkLst>
      <pc:sldChg chg="addSp delSp">
        <pc:chgData name="Ed Conway" userId="3f34fadd2b76d28d" providerId="Windows Live" clId="Web-{7AC0CD6B-D262-C653-AAC4-A4850E9BAE8E}" dt="2024-11-30T19:09:45.990" v="37"/>
        <pc:sldMkLst>
          <pc:docMk/>
          <pc:sldMk cId="2888606823" sldId="266"/>
        </pc:sldMkLst>
        <pc:inkChg chg="add del">
          <ac:chgData name="Ed Conway" userId="3f34fadd2b76d28d" providerId="Windows Live" clId="Web-{7AC0CD6B-D262-C653-AAC4-A4850E9BAE8E}" dt="2024-11-30T19:06:34.515" v="3"/>
          <ac:inkMkLst>
            <pc:docMk/>
            <pc:sldMk cId="2888606823" sldId="266"/>
            <ac:inkMk id="3" creationId="{90AF9101-34C6-7EEC-872A-44A2C5B8B2C9}"/>
          </ac:inkMkLst>
        </pc:inkChg>
        <pc:inkChg chg="add del">
          <ac:chgData name="Ed Conway" userId="3f34fadd2b76d28d" providerId="Windows Live" clId="Web-{7AC0CD6B-D262-C653-AAC4-A4850E9BAE8E}" dt="2024-11-30T19:06:31.453" v="2"/>
          <ac:inkMkLst>
            <pc:docMk/>
            <pc:sldMk cId="2888606823" sldId="266"/>
            <ac:inkMk id="4" creationId="{87481EED-B65D-21D3-5B87-7EC30B47F03A}"/>
          </ac:inkMkLst>
        </pc:inkChg>
        <pc:inkChg chg="add del">
          <ac:chgData name="Ed Conway" userId="3f34fadd2b76d28d" providerId="Windows Live" clId="Web-{7AC0CD6B-D262-C653-AAC4-A4850E9BAE8E}" dt="2024-11-30T19:06:54.672" v="5"/>
          <ac:inkMkLst>
            <pc:docMk/>
            <pc:sldMk cId="2888606823" sldId="266"/>
            <ac:inkMk id="7" creationId="{D33BC3FA-9C45-0D4C-BBC1-EEDC51A22BA0}"/>
          </ac:inkMkLst>
        </pc:inkChg>
        <pc:inkChg chg="add">
          <ac:chgData name="Ed Conway" userId="3f34fadd2b76d28d" providerId="Windows Live" clId="Web-{7AC0CD6B-D262-C653-AAC4-A4850E9BAE8E}" dt="2024-11-30T19:07:00.063" v="6"/>
          <ac:inkMkLst>
            <pc:docMk/>
            <pc:sldMk cId="2888606823" sldId="266"/>
            <ac:inkMk id="9" creationId="{40BF07F0-8CE9-FD00-3BD1-251C2B4EA585}"/>
          </ac:inkMkLst>
        </pc:inkChg>
        <pc:inkChg chg="add">
          <ac:chgData name="Ed Conway" userId="3f34fadd2b76d28d" providerId="Windows Live" clId="Web-{7AC0CD6B-D262-C653-AAC4-A4850E9BAE8E}" dt="2024-11-30T19:07:01.673" v="7"/>
          <ac:inkMkLst>
            <pc:docMk/>
            <pc:sldMk cId="2888606823" sldId="266"/>
            <ac:inkMk id="10" creationId="{63631880-5E43-7C87-262C-7A34C312B970}"/>
          </ac:inkMkLst>
        </pc:inkChg>
        <pc:inkChg chg="add del">
          <ac:chgData name="Ed Conway" userId="3f34fadd2b76d28d" providerId="Windows Live" clId="Web-{7AC0CD6B-D262-C653-AAC4-A4850E9BAE8E}" dt="2024-11-30T19:07:20.501" v="11"/>
          <ac:inkMkLst>
            <pc:docMk/>
            <pc:sldMk cId="2888606823" sldId="266"/>
            <ac:inkMk id="11" creationId="{A40B97F4-C93B-6EC9-2D6B-011084FB1784}"/>
          </ac:inkMkLst>
        </pc:inkChg>
        <pc:inkChg chg="add del">
          <ac:chgData name="Ed Conway" userId="3f34fadd2b76d28d" providerId="Windows Live" clId="Web-{7AC0CD6B-D262-C653-AAC4-A4850E9BAE8E}" dt="2024-11-30T19:07:12.220" v="10"/>
          <ac:inkMkLst>
            <pc:docMk/>
            <pc:sldMk cId="2888606823" sldId="266"/>
            <ac:inkMk id="35" creationId="{021D5EBD-33D5-B577-4E4C-F6B3A0550DC9}"/>
          </ac:inkMkLst>
        </pc:inkChg>
        <pc:inkChg chg="add del">
          <ac:chgData name="Ed Conway" userId="3f34fadd2b76d28d" providerId="Windows Live" clId="Web-{7AC0CD6B-D262-C653-AAC4-A4850E9BAE8E}" dt="2024-11-30T19:07:40.689" v="15"/>
          <ac:inkMkLst>
            <pc:docMk/>
            <pc:sldMk cId="2888606823" sldId="266"/>
            <ac:inkMk id="36" creationId="{FE87B25C-BCF2-8DD2-5DCC-F5BEDB422146}"/>
          </ac:inkMkLst>
        </pc:inkChg>
        <pc:inkChg chg="add del">
          <ac:chgData name="Ed Conway" userId="3f34fadd2b76d28d" providerId="Windows Live" clId="Web-{7AC0CD6B-D262-C653-AAC4-A4850E9BAE8E}" dt="2024-11-30T19:07:37.377" v="14"/>
          <ac:inkMkLst>
            <pc:docMk/>
            <pc:sldMk cId="2888606823" sldId="266"/>
            <ac:inkMk id="37" creationId="{0B17AD2D-30E0-944C-E873-5BA2751DD1FD}"/>
          </ac:inkMkLst>
        </pc:inkChg>
        <pc:inkChg chg="add">
          <ac:chgData name="Ed Conway" userId="3f34fadd2b76d28d" providerId="Windows Live" clId="Web-{7AC0CD6B-D262-C653-AAC4-A4850E9BAE8E}" dt="2024-11-30T19:07:54.940" v="16"/>
          <ac:inkMkLst>
            <pc:docMk/>
            <pc:sldMk cId="2888606823" sldId="266"/>
            <ac:inkMk id="38" creationId="{B300D031-83CF-A6D7-A8BC-050174BB9199}"/>
          </ac:inkMkLst>
        </pc:inkChg>
        <pc:inkChg chg="add">
          <ac:chgData name="Ed Conway" userId="3f34fadd2b76d28d" providerId="Windows Live" clId="Web-{7AC0CD6B-D262-C653-AAC4-A4850E9BAE8E}" dt="2024-11-30T19:07:56.971" v="17"/>
          <ac:inkMkLst>
            <pc:docMk/>
            <pc:sldMk cId="2888606823" sldId="266"/>
            <ac:inkMk id="39" creationId="{391C457E-4F08-F4DF-A3B4-B7F84A8A5406}"/>
          </ac:inkMkLst>
        </pc:inkChg>
        <pc:inkChg chg="add del">
          <ac:chgData name="Ed Conway" userId="3f34fadd2b76d28d" providerId="Windows Live" clId="Web-{7AC0CD6B-D262-C653-AAC4-A4850E9BAE8E}" dt="2024-11-30T19:09:01.255" v="29"/>
          <ac:inkMkLst>
            <pc:docMk/>
            <pc:sldMk cId="2888606823" sldId="266"/>
            <ac:inkMk id="40" creationId="{F122DA02-E7FF-B52F-7E1A-020CF677F495}"/>
          </ac:inkMkLst>
        </pc:inkChg>
        <pc:inkChg chg="add del">
          <ac:chgData name="Ed Conway" userId="3f34fadd2b76d28d" providerId="Windows Live" clId="Web-{7AC0CD6B-D262-C653-AAC4-A4850E9BAE8E}" dt="2024-11-30T19:08:57.973" v="28"/>
          <ac:inkMkLst>
            <pc:docMk/>
            <pc:sldMk cId="2888606823" sldId="266"/>
            <ac:inkMk id="41" creationId="{4225E212-9EE9-2783-8666-5552244A80AA}"/>
          </ac:inkMkLst>
        </pc:inkChg>
        <pc:inkChg chg="add del">
          <ac:chgData name="Ed Conway" userId="3f34fadd2b76d28d" providerId="Windows Live" clId="Web-{7AC0CD6B-D262-C653-AAC4-A4850E9BAE8E}" dt="2024-11-30T19:08:54.661" v="27"/>
          <ac:inkMkLst>
            <pc:docMk/>
            <pc:sldMk cId="2888606823" sldId="266"/>
            <ac:inkMk id="42" creationId="{9119DD9C-78D9-2C0E-0667-F496733CF62F}"/>
          </ac:inkMkLst>
        </pc:inkChg>
        <pc:inkChg chg="add del">
          <ac:chgData name="Ed Conway" userId="3f34fadd2b76d28d" providerId="Windows Live" clId="Web-{7AC0CD6B-D262-C653-AAC4-A4850E9BAE8E}" dt="2024-11-30T19:08:51.254" v="26"/>
          <ac:inkMkLst>
            <pc:docMk/>
            <pc:sldMk cId="2888606823" sldId="266"/>
            <ac:inkMk id="43" creationId="{0D18D2E4-AF9A-8E06-CC80-EAA95FE6FC4A}"/>
          </ac:inkMkLst>
        </pc:inkChg>
        <pc:inkChg chg="add del">
          <ac:chgData name="Ed Conway" userId="3f34fadd2b76d28d" providerId="Windows Live" clId="Web-{7AC0CD6B-D262-C653-AAC4-A4850E9BAE8E}" dt="2024-11-30T19:08:36.394" v="25"/>
          <ac:inkMkLst>
            <pc:docMk/>
            <pc:sldMk cId="2888606823" sldId="266"/>
            <ac:inkMk id="44" creationId="{0E2AC4A4-ACF5-E8A9-D5AB-354AB3BC90E0}"/>
          </ac:inkMkLst>
        </pc:inkChg>
        <pc:inkChg chg="add del">
          <ac:chgData name="Ed Conway" userId="3f34fadd2b76d28d" providerId="Windows Live" clId="Web-{7AC0CD6B-D262-C653-AAC4-A4850E9BAE8E}" dt="2024-11-30T19:08:33.066" v="24"/>
          <ac:inkMkLst>
            <pc:docMk/>
            <pc:sldMk cId="2888606823" sldId="266"/>
            <ac:inkMk id="45" creationId="{CC7439B7-589E-F28E-3178-92DE53CCBB50}"/>
          </ac:inkMkLst>
        </pc:inkChg>
        <pc:inkChg chg="add">
          <ac:chgData name="Ed Conway" userId="3f34fadd2b76d28d" providerId="Windows Live" clId="Web-{7AC0CD6B-D262-C653-AAC4-A4850E9BAE8E}" dt="2024-11-30T19:09:13.786" v="30"/>
          <ac:inkMkLst>
            <pc:docMk/>
            <pc:sldMk cId="2888606823" sldId="266"/>
            <ac:inkMk id="46" creationId="{2C71FF4C-97DA-A903-F0EB-280B154C175C}"/>
          </ac:inkMkLst>
        </pc:inkChg>
        <pc:inkChg chg="add">
          <ac:chgData name="Ed Conway" userId="3f34fadd2b76d28d" providerId="Windows Live" clId="Web-{7AC0CD6B-D262-C653-AAC4-A4850E9BAE8E}" dt="2024-11-30T19:09:15.068" v="31"/>
          <ac:inkMkLst>
            <pc:docMk/>
            <pc:sldMk cId="2888606823" sldId="266"/>
            <ac:inkMk id="47" creationId="{1A71F17D-28A3-9035-B2F8-CD81DA9C6969}"/>
          </ac:inkMkLst>
        </pc:inkChg>
        <pc:inkChg chg="add del">
          <ac:chgData name="Ed Conway" userId="3f34fadd2b76d28d" providerId="Windows Live" clId="Web-{7AC0CD6B-D262-C653-AAC4-A4850E9BAE8E}" dt="2024-11-30T19:09:30.599" v="35"/>
          <ac:inkMkLst>
            <pc:docMk/>
            <pc:sldMk cId="2888606823" sldId="266"/>
            <ac:inkMk id="48" creationId="{3C0FCF4A-4F8B-FF65-A847-D082A96F6B83}"/>
          </ac:inkMkLst>
        </pc:inkChg>
        <pc:inkChg chg="add del">
          <ac:chgData name="Ed Conway" userId="3f34fadd2b76d28d" providerId="Windows Live" clId="Web-{7AC0CD6B-D262-C653-AAC4-A4850E9BAE8E}" dt="2024-11-30T19:09:26.021" v="34"/>
          <ac:inkMkLst>
            <pc:docMk/>
            <pc:sldMk cId="2888606823" sldId="266"/>
            <ac:inkMk id="49" creationId="{EC69B78B-7548-632A-41FF-7EBFF6EC61B0}"/>
          </ac:inkMkLst>
        </pc:inkChg>
        <pc:inkChg chg="add del">
          <ac:chgData name="Ed Conway" userId="3f34fadd2b76d28d" providerId="Windows Live" clId="Web-{7AC0CD6B-D262-C653-AAC4-A4850E9BAE8E}" dt="2024-11-30T19:09:45.990" v="37"/>
          <ac:inkMkLst>
            <pc:docMk/>
            <pc:sldMk cId="2888606823" sldId="266"/>
            <ac:inkMk id="50" creationId="{A416444D-4490-2557-087C-81BD26AA16E8}"/>
          </ac:inkMkLst>
        </pc:inkChg>
      </pc:sldChg>
    </pc:docChg>
  </pc:docChgLst>
  <pc:docChgLst>
    <pc:chgData name="Ed Conway" userId="3f34fadd2b76d28d" providerId="Windows Live" clId="Web-{E6197CD8-241F-6DC8-6A24-9AB54F99DAD7}"/>
    <pc:docChg chg="modSld">
      <pc:chgData name="Ed Conway" userId="3f34fadd2b76d28d" providerId="Windows Live" clId="Web-{E6197CD8-241F-6DC8-6A24-9AB54F99DAD7}" dt="2024-09-23T20:50:25.504" v="3" actId="14100"/>
      <pc:docMkLst>
        <pc:docMk/>
      </pc:docMkLst>
      <pc:sldChg chg="addSp delSp modSp">
        <pc:chgData name="Ed Conway" userId="3f34fadd2b76d28d" providerId="Windows Live" clId="Web-{E6197CD8-241F-6DC8-6A24-9AB54F99DAD7}" dt="2024-09-23T20:50:25.504" v="3" actId="14100"/>
        <pc:sldMkLst>
          <pc:docMk/>
          <pc:sldMk cId="96662281" sldId="278"/>
        </pc:sldMkLst>
        <pc:spChg chg="add del mod">
          <ac:chgData name="Ed Conway" userId="3f34fadd2b76d28d" providerId="Windows Live" clId="Web-{E6197CD8-241F-6DC8-6A24-9AB54F99DAD7}" dt="2024-09-23T20:50:13.910" v="1"/>
          <ac:spMkLst>
            <pc:docMk/>
            <pc:sldMk cId="96662281" sldId="278"/>
            <ac:spMk id="4" creationId="{13B79146-45CD-B26A-026F-B9977E78C786}"/>
          </ac:spMkLst>
        </pc:spChg>
        <pc:picChg chg="del">
          <ac:chgData name="Ed Conway" userId="3f34fadd2b76d28d" providerId="Windows Live" clId="Web-{E6197CD8-241F-6DC8-6A24-9AB54F99DAD7}" dt="2024-09-23T20:49:27.408" v="0"/>
          <ac:picMkLst>
            <pc:docMk/>
            <pc:sldMk cId="96662281" sldId="278"/>
            <ac:picMk id="6" creationId="{BA462E3F-13B5-6DDD-9281-188CE87289DC}"/>
          </ac:picMkLst>
        </pc:picChg>
        <pc:picChg chg="add mod ord">
          <ac:chgData name="Ed Conway" userId="3f34fadd2b76d28d" providerId="Windows Live" clId="Web-{E6197CD8-241F-6DC8-6A24-9AB54F99DAD7}" dt="2024-09-23T20:50:25.504" v="3" actId="14100"/>
          <ac:picMkLst>
            <pc:docMk/>
            <pc:sldMk cId="96662281" sldId="278"/>
            <ac:picMk id="7" creationId="{BD7B46A1-22DE-BF62-FBBD-43D167468CFE}"/>
          </ac:picMkLst>
        </pc:picChg>
      </pc:sldChg>
    </pc:docChg>
  </pc:docChgLst>
  <pc:docChgLst>
    <pc:chgData name="Robert Witt" userId="1d7aee45036b076e" providerId="LiveId" clId="{FE6212B5-1F55-4382-B24F-33ACBE7F3B22}"/>
    <pc:docChg chg="modSld">
      <pc:chgData name="Robert Witt" userId="1d7aee45036b076e" providerId="LiveId" clId="{FE6212B5-1F55-4382-B24F-33ACBE7F3B22}" dt="2024-07-09T18:53:57.571" v="67"/>
      <pc:docMkLst>
        <pc:docMk/>
      </pc:docMkLst>
      <pc:sldChg chg="modSp">
        <pc:chgData name="Robert Witt" userId="1d7aee45036b076e" providerId="LiveId" clId="{FE6212B5-1F55-4382-B24F-33ACBE7F3B22}" dt="2024-07-09T18:53:57.571" v="67"/>
        <pc:sldMkLst>
          <pc:docMk/>
          <pc:sldMk cId="4080338747" sldId="257"/>
        </pc:sldMkLst>
        <pc:graphicFrameChg chg="mod">
          <ac:chgData name="Robert Witt" userId="1d7aee45036b076e" providerId="LiveId" clId="{FE6212B5-1F55-4382-B24F-33ACBE7F3B22}" dt="2024-07-09T18:53:57.571" v="67"/>
          <ac:graphicFrameMkLst>
            <pc:docMk/>
            <pc:sldMk cId="4080338747" sldId="257"/>
            <ac:graphicFrameMk id="10" creationId="{4DBF5C5D-E8C1-4EFB-87B6-B4245AB407AE}"/>
          </ac:graphicFrameMkLst>
        </pc:graphicFrameChg>
      </pc:sldChg>
      <pc:sldChg chg="modSp">
        <pc:chgData name="Robert Witt" userId="1d7aee45036b076e" providerId="LiveId" clId="{FE6212B5-1F55-4382-B24F-33ACBE7F3B22}" dt="2024-07-09T18:46:17.281" v="1" actId="313"/>
        <pc:sldMkLst>
          <pc:docMk/>
          <pc:sldMk cId="3089782522" sldId="259"/>
        </pc:sldMkLst>
        <pc:graphicFrameChg chg="mod">
          <ac:chgData name="Robert Witt" userId="1d7aee45036b076e" providerId="LiveId" clId="{FE6212B5-1F55-4382-B24F-33ACBE7F3B22}" dt="2024-07-09T18:46:17.281" v="1" actId="313"/>
          <ac:graphicFrameMkLst>
            <pc:docMk/>
            <pc:sldMk cId="3089782522" sldId="259"/>
            <ac:graphicFrameMk id="3" creationId="{00DD6853-7971-494B-A148-546DF3F15457}"/>
          </ac:graphicFrameMkLst>
        </pc:graphicFrameChg>
      </pc:sldChg>
    </pc:docChg>
  </pc:docChgLst>
  <pc:docChgLst>
    <pc:chgData name="Ed Conway" userId="3f34fadd2b76d28d" providerId="LiveId" clId="{E0DEE520-C96D-4019-8990-BFCC1FF45B8F}"/>
    <pc:docChg chg="modSld">
      <pc:chgData name="Ed Conway" userId="3f34fadd2b76d28d" providerId="LiveId" clId="{E0DEE520-C96D-4019-8990-BFCC1FF45B8F}" dt="2024-11-30T19:11:03.735" v="0" actId="9405"/>
      <pc:docMkLst>
        <pc:docMk/>
      </pc:docMkLst>
      <pc:sldChg chg="addSp mod">
        <pc:chgData name="Ed Conway" userId="3f34fadd2b76d28d" providerId="LiveId" clId="{E0DEE520-C96D-4019-8990-BFCC1FF45B8F}" dt="2024-11-30T19:11:03.735" v="0" actId="9405"/>
        <pc:sldMkLst>
          <pc:docMk/>
          <pc:sldMk cId="2888606823" sldId="266"/>
        </pc:sldMkLst>
        <pc:inkChg chg="add">
          <ac:chgData name="Ed Conway" userId="3f34fadd2b76d28d" providerId="LiveId" clId="{E0DEE520-C96D-4019-8990-BFCC1FF45B8F}" dt="2024-11-30T19:11:03.735" v="0" actId="9405"/>
          <ac:inkMkLst>
            <pc:docMk/>
            <pc:sldMk cId="2888606823" sldId="266"/>
            <ac:inkMk id="3" creationId="{FC33016D-16A2-D454-B758-CBFD43ECA551}"/>
          </ac:inkMkLst>
        </pc:inkChg>
      </pc:sldChg>
    </pc:docChg>
  </pc:docChgLst>
  <pc:docChgLst>
    <pc:chgData name="Ed Conway" userId="3f34fadd2b76d28d" providerId="Windows Live" clId="Web-{3F6B45DC-B901-4F12-8903-E8B9ED8E4CCA}"/>
    <pc:docChg chg="addSld modSld">
      <pc:chgData name="Ed Conway" userId="3f34fadd2b76d28d" providerId="Windows Live" clId="Web-{3F6B45DC-B901-4F12-8903-E8B9ED8E4CCA}" dt="2024-08-07T19:28:24.070" v="10" actId="20577"/>
      <pc:docMkLst>
        <pc:docMk/>
      </pc:docMkLst>
      <pc:sldChg chg="modSp add">
        <pc:chgData name="Ed Conway" userId="3f34fadd2b76d28d" providerId="Windows Live" clId="Web-{3F6B45DC-B901-4F12-8903-E8B9ED8E4CCA}" dt="2024-08-07T19:28:24.070" v="10" actId="20577"/>
        <pc:sldMkLst>
          <pc:docMk/>
          <pc:sldMk cId="3564996542" sldId="275"/>
        </pc:sldMkLst>
        <pc:spChg chg="mod">
          <ac:chgData name="Ed Conway" userId="3f34fadd2b76d28d" providerId="Windows Live" clId="Web-{3F6B45DC-B901-4F12-8903-E8B9ED8E4CCA}" dt="2024-08-07T19:28:24.070" v="10" actId="20577"/>
          <ac:spMkLst>
            <pc:docMk/>
            <pc:sldMk cId="3564996542" sldId="275"/>
            <ac:spMk id="3" creationId="{56C45AE2-BB81-D664-6D59-DD011B9C7B88}"/>
          </ac:spMkLst>
        </pc:spChg>
      </pc:sldChg>
    </pc:docChg>
  </pc:docChgLst>
  <pc:docChgLst>
    <pc:chgData name="Ed Conway" userId="3f34fadd2b76d28d" providerId="Windows Live" clId="Web-{741E58E0-1144-B70C-D4C7-5F001713ED3E}"/>
    <pc:docChg chg="addSld modSld">
      <pc:chgData name="Ed Conway" userId="3f34fadd2b76d28d" providerId="Windows Live" clId="Web-{741E58E0-1144-B70C-D4C7-5F001713ED3E}" dt="2024-09-23T20:48:13.649" v="26" actId="14100"/>
      <pc:docMkLst>
        <pc:docMk/>
      </pc:docMkLst>
      <pc:sldChg chg="addSp delSp modSp">
        <pc:chgData name="Ed Conway" userId="3f34fadd2b76d28d" providerId="Windows Live" clId="Web-{741E58E0-1144-B70C-D4C7-5F001713ED3E}" dt="2024-09-23T20:43:11.825" v="6" actId="1076"/>
        <pc:sldMkLst>
          <pc:docMk/>
          <pc:sldMk cId="32506698" sldId="271"/>
        </pc:sldMkLst>
        <pc:spChg chg="add del mod">
          <ac:chgData name="Ed Conway" userId="3f34fadd2b76d28d" providerId="Windows Live" clId="Web-{741E58E0-1144-B70C-D4C7-5F001713ED3E}" dt="2024-09-23T20:42:48.808" v="2"/>
          <ac:spMkLst>
            <pc:docMk/>
            <pc:sldMk cId="32506698" sldId="271"/>
            <ac:spMk id="6" creationId="{CD9A6800-E280-BD79-4484-44FAF619742C}"/>
          </ac:spMkLst>
        </pc:spChg>
        <pc:graphicFrameChg chg="del">
          <ac:chgData name="Ed Conway" userId="3f34fadd2b76d28d" providerId="Windows Live" clId="Web-{741E58E0-1144-B70C-D4C7-5F001713ED3E}" dt="2024-09-23T20:42:36.496" v="0"/>
          <ac:graphicFrameMkLst>
            <pc:docMk/>
            <pc:sldMk cId="32506698" sldId="271"/>
            <ac:graphicFrameMk id="4" creationId="{9BE208A8-88B8-784D-A4F7-E584F739BC38}"/>
          </ac:graphicFrameMkLst>
        </pc:graphicFrameChg>
        <pc:graphicFrameChg chg="del">
          <ac:chgData name="Ed Conway" userId="3f34fadd2b76d28d" providerId="Windows Live" clId="Web-{741E58E0-1144-B70C-D4C7-5F001713ED3E}" dt="2024-09-23T20:42:38.636" v="1"/>
          <ac:graphicFrameMkLst>
            <pc:docMk/>
            <pc:sldMk cId="32506698" sldId="271"/>
            <ac:graphicFrameMk id="30" creationId="{2E39E260-3037-D01D-C7CF-48DB756AADCE}"/>
          </ac:graphicFrameMkLst>
        </pc:graphicFrameChg>
        <pc:picChg chg="add mod ord">
          <ac:chgData name="Ed Conway" userId="3f34fadd2b76d28d" providerId="Windows Live" clId="Web-{741E58E0-1144-B70C-D4C7-5F001713ED3E}" dt="2024-09-23T20:43:11.825" v="6" actId="1076"/>
          <ac:picMkLst>
            <pc:docMk/>
            <pc:sldMk cId="32506698" sldId="271"/>
            <ac:picMk id="7" creationId="{5C758243-7F65-3D9F-592E-F64AC1E46C89}"/>
          </ac:picMkLst>
        </pc:picChg>
      </pc:sldChg>
      <pc:sldChg chg="addSp delSp modSp add replId">
        <pc:chgData name="Ed Conway" userId="3f34fadd2b76d28d" providerId="Windows Live" clId="Web-{741E58E0-1144-B70C-D4C7-5F001713ED3E}" dt="2024-09-23T20:47:18.569" v="20" actId="14100"/>
        <pc:sldMkLst>
          <pc:docMk/>
          <pc:sldMk cId="1377844186" sldId="276"/>
        </pc:sldMkLst>
        <pc:spChg chg="mod">
          <ac:chgData name="Ed Conway" userId="3f34fadd2b76d28d" providerId="Windows Live" clId="Web-{741E58E0-1144-B70C-D4C7-5F001713ED3E}" dt="2024-09-23T20:43:39.435" v="9" actId="14100"/>
          <ac:spMkLst>
            <pc:docMk/>
            <pc:sldMk cId="1377844186" sldId="276"/>
            <ac:spMk id="2" creationId="{C8F58AE6-56F6-44E8-8BBF-23277B1773E4}"/>
          </ac:spMkLst>
        </pc:spChg>
        <pc:spChg chg="add del mod">
          <ac:chgData name="Ed Conway" userId="3f34fadd2b76d28d" providerId="Windows Live" clId="Web-{741E58E0-1144-B70C-D4C7-5F001713ED3E}" dt="2024-09-23T20:44:04.077" v="11"/>
          <ac:spMkLst>
            <pc:docMk/>
            <pc:sldMk cId="1377844186" sldId="276"/>
            <ac:spMk id="4" creationId="{813C3569-F971-888E-3E51-06E4C89E59AA}"/>
          </ac:spMkLst>
        </pc:spChg>
        <pc:spChg chg="add del mod">
          <ac:chgData name="Ed Conway" userId="3f34fadd2b76d28d" providerId="Windows Live" clId="Web-{741E58E0-1144-B70C-D4C7-5F001713ED3E}" dt="2024-09-23T20:47:06.897" v="17"/>
          <ac:spMkLst>
            <pc:docMk/>
            <pc:sldMk cId="1377844186" sldId="276"/>
            <ac:spMk id="9" creationId="{B2A33247-0E74-3504-2DD5-4FE84F06B2C7}"/>
          </ac:spMkLst>
        </pc:spChg>
        <pc:picChg chg="add del mod ord">
          <ac:chgData name="Ed Conway" userId="3f34fadd2b76d28d" providerId="Windows Live" clId="Web-{741E58E0-1144-B70C-D4C7-5F001713ED3E}" dt="2024-09-23T20:46:46.396" v="16"/>
          <ac:picMkLst>
            <pc:docMk/>
            <pc:sldMk cId="1377844186" sldId="276"/>
            <ac:picMk id="6" creationId="{BA462E3F-13B5-6DDD-9281-188CE87289DC}"/>
          </ac:picMkLst>
        </pc:picChg>
        <pc:picChg chg="del">
          <ac:chgData name="Ed Conway" userId="3f34fadd2b76d28d" providerId="Windows Live" clId="Web-{741E58E0-1144-B70C-D4C7-5F001713ED3E}" dt="2024-09-23T20:43:32.310" v="8"/>
          <ac:picMkLst>
            <pc:docMk/>
            <pc:sldMk cId="1377844186" sldId="276"/>
            <ac:picMk id="7" creationId="{5C758243-7F65-3D9F-592E-F64AC1E46C89}"/>
          </ac:picMkLst>
        </pc:picChg>
        <pc:picChg chg="add mod ord">
          <ac:chgData name="Ed Conway" userId="3f34fadd2b76d28d" providerId="Windows Live" clId="Web-{741E58E0-1144-B70C-D4C7-5F001713ED3E}" dt="2024-09-23T20:47:18.569" v="20" actId="14100"/>
          <ac:picMkLst>
            <pc:docMk/>
            <pc:sldMk cId="1377844186" sldId="276"/>
            <ac:picMk id="10" creationId="{6E2239C2-F969-9F2B-ED37-577E8B5E66C8}"/>
          </ac:picMkLst>
        </pc:picChg>
      </pc:sldChg>
      <pc:sldChg chg="addSp delSp modSp add replId">
        <pc:chgData name="Ed Conway" userId="3f34fadd2b76d28d" providerId="Windows Live" clId="Web-{741E58E0-1144-B70C-D4C7-5F001713ED3E}" dt="2024-09-23T20:48:13.649" v="26" actId="14100"/>
        <pc:sldMkLst>
          <pc:docMk/>
          <pc:sldMk cId="1515911221" sldId="277"/>
        </pc:sldMkLst>
        <pc:spChg chg="add del mod">
          <ac:chgData name="Ed Conway" userId="3f34fadd2b76d28d" providerId="Windows Live" clId="Web-{741E58E0-1144-B70C-D4C7-5F001713ED3E}" dt="2024-09-23T20:47:57.196" v="22"/>
          <ac:spMkLst>
            <pc:docMk/>
            <pc:sldMk cId="1515911221" sldId="277"/>
            <ac:spMk id="4" creationId="{120A92DB-67E3-06A4-29A0-E79A6E0DCD48}"/>
          </ac:spMkLst>
        </pc:spChg>
        <pc:picChg chg="del">
          <ac:chgData name="Ed Conway" userId="3f34fadd2b76d28d" providerId="Windows Live" clId="Web-{741E58E0-1144-B70C-D4C7-5F001713ED3E}" dt="2024-09-23T20:47:33.288" v="21"/>
          <ac:picMkLst>
            <pc:docMk/>
            <pc:sldMk cId="1515911221" sldId="277"/>
            <ac:picMk id="6" creationId="{BA462E3F-13B5-6DDD-9281-188CE87289DC}"/>
          </ac:picMkLst>
        </pc:picChg>
        <pc:picChg chg="add mod ord">
          <ac:chgData name="Ed Conway" userId="3f34fadd2b76d28d" providerId="Windows Live" clId="Web-{741E58E0-1144-B70C-D4C7-5F001713ED3E}" dt="2024-09-23T20:48:13.649" v="26" actId="14100"/>
          <ac:picMkLst>
            <pc:docMk/>
            <pc:sldMk cId="1515911221" sldId="277"/>
            <ac:picMk id="7" creationId="{9AE94094-61AD-1704-D8D0-EF2C6959C736}"/>
          </ac:picMkLst>
        </pc:picChg>
      </pc:sldChg>
      <pc:sldChg chg="add replId">
        <pc:chgData name="Ed Conway" userId="3f34fadd2b76d28d" providerId="Windows Live" clId="Web-{741E58E0-1144-B70C-D4C7-5F001713ED3E}" dt="2024-09-23T20:46:30.520" v="15"/>
        <pc:sldMkLst>
          <pc:docMk/>
          <pc:sldMk cId="96662281" sldId="278"/>
        </pc:sldMkLst>
      </pc:sldChg>
    </pc:docChg>
  </pc:docChgLst>
  <pc:docChgLst>
    <pc:chgData name="Guest User" providerId="Windows Live" clId="Web-{493AE396-69D8-4D80-8141-213D282177BC}"/>
    <pc:docChg chg="addSld modSld sldOrd">
      <pc:chgData name="Guest User" userId="" providerId="Windows Live" clId="Web-{493AE396-69D8-4D80-8141-213D282177BC}" dt="2024-07-10T15:37:11.651" v="175" actId="20577"/>
      <pc:docMkLst>
        <pc:docMk/>
      </pc:docMkLst>
      <pc:sldChg chg="modSp add ord replId">
        <pc:chgData name="Guest User" userId="" providerId="Windows Live" clId="Web-{493AE396-69D8-4D80-8141-213D282177BC}" dt="2024-07-10T15:37:11.651" v="175" actId="20577"/>
        <pc:sldMkLst>
          <pc:docMk/>
          <pc:sldMk cId="1464199508" sldId="270"/>
        </pc:sldMkLst>
        <pc:spChg chg="mod">
          <ac:chgData name="Guest User" userId="" providerId="Windows Live" clId="Web-{493AE396-69D8-4D80-8141-213D282177BC}" dt="2024-07-10T15:32:31.500" v="11" actId="20577"/>
          <ac:spMkLst>
            <pc:docMk/>
            <pc:sldMk cId="1464199508" sldId="270"/>
            <ac:spMk id="2" creationId="{C8F58AE6-56F6-44E8-8BBF-23277B1773E4}"/>
          </ac:spMkLst>
        </pc:spChg>
        <pc:graphicFrameChg chg="mod modGraphic">
          <ac:chgData name="Guest User" userId="" providerId="Windows Live" clId="Web-{493AE396-69D8-4D80-8141-213D282177BC}" dt="2024-07-10T15:34:15.394" v="88" actId="20577"/>
          <ac:graphicFrameMkLst>
            <pc:docMk/>
            <pc:sldMk cId="1464199508" sldId="270"/>
            <ac:graphicFrameMk id="3" creationId="{00DD6853-7971-494B-A148-546DF3F15457}"/>
          </ac:graphicFrameMkLst>
        </pc:graphicFrameChg>
        <pc:graphicFrameChg chg="mod modGraphic">
          <ac:chgData name="Guest User" userId="" providerId="Windows Live" clId="Web-{493AE396-69D8-4D80-8141-213D282177BC}" dt="2024-07-10T15:37:11.651" v="175" actId="20577"/>
          <ac:graphicFrameMkLst>
            <pc:docMk/>
            <pc:sldMk cId="1464199508" sldId="270"/>
            <ac:graphicFrameMk id="4" creationId="{9BE208A8-88B8-784D-A4F7-E584F739BC38}"/>
          </ac:graphicFrameMkLst>
        </pc:graphicFrameChg>
      </pc:sldChg>
      <pc:sldChg chg="modSp add replId">
        <pc:chgData name="Guest User" userId="" providerId="Windows Live" clId="Web-{493AE396-69D8-4D80-8141-213D282177BC}" dt="2024-07-10T15:33:33.924" v="78" actId="20577"/>
        <pc:sldMkLst>
          <pc:docMk/>
          <pc:sldMk cId="32506698" sldId="271"/>
        </pc:sldMkLst>
        <pc:spChg chg="mod">
          <ac:chgData name="Guest User" userId="" providerId="Windows Live" clId="Web-{493AE396-69D8-4D80-8141-213D282177BC}" dt="2024-07-10T15:33:33.924" v="78" actId="20577"/>
          <ac:spMkLst>
            <pc:docMk/>
            <pc:sldMk cId="32506698" sldId="271"/>
            <ac:spMk id="2" creationId="{C8F58AE6-56F6-44E8-8BBF-23277B1773E4}"/>
          </ac:spMkLst>
        </pc:spChg>
        <pc:graphicFrameChg chg="modGraphic">
          <ac:chgData name="Guest User" userId="" providerId="Windows Live" clId="Web-{493AE396-69D8-4D80-8141-213D282177BC}" dt="2024-07-10T15:33:32.408" v="48" actId="20577"/>
          <ac:graphicFrameMkLst>
            <pc:docMk/>
            <pc:sldMk cId="32506698" sldId="271"/>
            <ac:graphicFrameMk id="3" creationId="{00DD6853-7971-494B-A148-546DF3F15457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rl.org/files/file/Get%20on%20the%20Air/Comm%20w%20Other%20Hams-Q%20Signals.pdf" TargetMode="External"/><Relationship Id="rId1" Type="http://schemas.openxmlformats.org/officeDocument/2006/relationships/hyperlink" Target="https://www.arrl.org/files/file/Public%20Service/fsd218.pdf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rl.org/files/file/Get%20on%20the%20Air/Comm%20w%20Other%20Hams-Q%20Signals.pdf" TargetMode="External"/><Relationship Id="rId1" Type="http://schemas.openxmlformats.org/officeDocument/2006/relationships/hyperlink" Target="https://www.arrl.org/files/file/Public%20Service/fsd218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0269CC2-8DD6-4402-82F3-18F164A732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ITU Phonetic Alphabet</a:t>
          </a:r>
        </a:p>
      </dgm:t>
    </dgm:pt>
    <dgm:pt modelId="{4A8A3B18-A3DE-475C-8BF1-FB4B84DDA43B}" type="parTrans" cxnId="{813C1BD6-5A4A-43F4-8BF7-0645F72381AA}">
      <dgm:prSet/>
      <dgm:spPr/>
      <dgm:t>
        <a:bodyPr/>
        <a:lstStyle/>
        <a:p>
          <a:endParaRPr lang="en-US"/>
        </a:p>
      </dgm:t>
    </dgm:pt>
    <dgm:pt modelId="{2DAA2C1D-14F6-4BCA-B047-0B53ADD46F43}" type="sibTrans" cxnId="{813C1BD6-5A4A-43F4-8BF7-0645F72381AA}">
      <dgm:prSet/>
      <dgm:spPr/>
      <dgm:t>
        <a:bodyPr/>
        <a:lstStyle/>
        <a:p>
          <a:endParaRPr lang="en-US"/>
        </a:p>
      </dgm:t>
    </dgm:pt>
    <dgm:pt modelId="{419DF63C-9792-4EF5-9125-1EEF4D07C3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Basic Q-Signals</a:t>
          </a:r>
        </a:p>
      </dgm:t>
    </dgm:pt>
    <dgm:pt modelId="{2B95E8EF-82FE-4F54-970D-D55C9AD8EC00}" type="parTrans" cxnId="{024B121E-3EE5-42C9-97D1-5E0D27C29DC3}">
      <dgm:prSet/>
      <dgm:spPr/>
      <dgm:t>
        <a:bodyPr/>
        <a:lstStyle/>
        <a:p>
          <a:endParaRPr lang="en-US"/>
        </a:p>
      </dgm:t>
    </dgm:pt>
    <dgm:pt modelId="{EA8773AB-BB82-4BF6-944E-80CD2086CE93}" type="sibTrans" cxnId="{024B121E-3EE5-42C9-97D1-5E0D27C29DC3}">
      <dgm:prSet/>
      <dgm:spPr/>
      <dgm:t>
        <a:bodyPr/>
        <a:lstStyle/>
        <a:p>
          <a:endParaRPr lang="en-US"/>
        </a:p>
      </dgm:t>
    </dgm:pt>
    <dgm:pt modelId="{1B1E513F-BEB7-483A-8F12-A8210AEF19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CW Net QN-Signals</a:t>
          </a:r>
        </a:p>
      </dgm:t>
    </dgm:pt>
    <dgm:pt modelId="{DB284026-3063-4705-B72C-ADE04469BE6D}" type="parTrans" cxnId="{9CD469EF-CF99-411A-B4B3-5B2C59AF684C}">
      <dgm:prSet/>
      <dgm:spPr/>
      <dgm:t>
        <a:bodyPr/>
        <a:lstStyle/>
        <a:p>
          <a:endParaRPr lang="en-US"/>
        </a:p>
      </dgm:t>
    </dgm:pt>
    <dgm:pt modelId="{D99C9B80-BA48-46B7-8B67-372E2AFD9E86}" type="sibTrans" cxnId="{9CD469EF-CF99-411A-B4B3-5B2C59AF684C}">
      <dgm:prSet/>
      <dgm:spPr/>
      <dgm:t>
        <a:bodyPr/>
        <a:lstStyle/>
        <a:p>
          <a:endParaRPr lang="en-US"/>
        </a:p>
      </dgm:t>
    </dgm:pt>
    <dgm:pt modelId="{F4A56385-3827-49D1-B533-953BA75136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>
              <a:solidFill>
                <a:schemeClr val="bg1"/>
              </a:solidFill>
            </a:rPr>
            <a:t>Prosigns</a:t>
          </a:r>
          <a:r>
            <a:rPr lang="en-US" dirty="0">
              <a:solidFill>
                <a:schemeClr val="bg1"/>
              </a:solidFill>
            </a:rPr>
            <a:t> &amp; Abbreviations</a:t>
          </a:r>
        </a:p>
      </dgm:t>
    </dgm:pt>
    <dgm:pt modelId="{5C6E35C5-B6D6-42D4-9FF2-63E3FEC1E45F}" type="parTrans" cxnId="{D572C096-14C8-487B-ABCD-6354192B80BA}">
      <dgm:prSet/>
      <dgm:spPr/>
      <dgm:t>
        <a:bodyPr/>
        <a:lstStyle/>
        <a:p>
          <a:endParaRPr lang="en-US"/>
        </a:p>
      </dgm:t>
    </dgm:pt>
    <dgm:pt modelId="{E866DA3A-B427-429E-A892-4812B432ED79}" type="sibTrans" cxnId="{D572C096-14C8-487B-ABCD-6354192B80BA}">
      <dgm:prSet/>
      <dgm:spPr/>
      <dgm:t>
        <a:bodyPr/>
        <a:lstStyle/>
        <a:p>
          <a:endParaRPr lang="en-US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4" custScaleY="110000"/>
      <dgm:spPr>
        <a:prstGeom prst="rect">
          <a:avLst/>
        </a:prstGeom>
        <a:gradFill rotWithShape="0">
          <a:gsLst>
            <a:gs pos="0">
              <a:srgbClr val="00B0F0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rgbClr val="00B0F0"/>
            </a:gs>
          </a:gsLst>
          <a:lin ang="10800000" scaled="0"/>
        </a:gradFill>
      </dgm:spPr>
    </dgm:pt>
    <dgm:pt modelId="{B52E1101-E263-4511-8D8F-5A215C912C41}" type="pres">
      <dgm:prSet presAssocID="{30269CC2-8DD6-4402-82F3-18F164A732F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1 outline"/>
        </a:ext>
      </dgm:extLst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4">
        <dgm:presLayoutVars>
          <dgm:chMax val="0"/>
          <dgm:chPref val="0"/>
        </dgm:presLayoutVars>
      </dgm:prSet>
      <dgm:spPr/>
    </dgm:pt>
    <dgm:pt modelId="{084D1940-F8FF-48AA-A0CA-908C7645C951}" type="pres">
      <dgm:prSet presAssocID="{2DAA2C1D-14F6-4BCA-B047-0B53ADD46F43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1" presStyleCnt="4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chemeClr val="accent6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 outline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1" presStyleCnt="4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2" presStyleCnt="4" custLinFactNeighborX="0" custLinFactNeighborY="2248"/>
      <dgm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1B0B9210-632F-4BB5-B140-1FA20D3CF123}" type="pres">
      <dgm:prSet presAssocID="{1B1E513F-BEB7-483A-8F12-A8210AEF19E9}" presName="iconRect" presStyleLbl="node1" presStyleIdx="2" presStyleCnt="4" custScaleX="8458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9000" r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 outline"/>
        </a:ext>
      </dgm:extLst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2" presStyleCnt="4">
        <dgm:presLayoutVars>
          <dgm:chMax val="0"/>
          <dgm:chPref val="0"/>
        </dgm:presLayoutVars>
      </dgm:prSet>
      <dgm:spPr/>
    </dgm:pt>
    <dgm:pt modelId="{5E25F319-BBA5-4820-B2FC-14F8D56BF078}" type="pres">
      <dgm:prSet presAssocID="{D99C9B80-BA48-46B7-8B67-372E2AFD9E86}" presName="sibTrans" presStyleCnt="0"/>
      <dgm:spPr/>
    </dgm:pt>
    <dgm:pt modelId="{A9DA4473-F7AD-4D05-A89E-4317469C9CAC}" type="pres">
      <dgm:prSet presAssocID="{F4A56385-3827-49D1-B533-953BA75136B7}" presName="compNode" presStyleCnt="0"/>
      <dgm:spPr/>
    </dgm:pt>
    <dgm:pt modelId="{343A76ED-9DD6-4B0A-830E-16ED952B3D06}" type="pres">
      <dgm:prSet presAssocID="{F4A56385-3827-49D1-B533-953BA75136B7}" presName="bgRect" presStyleLbl="bgShp" presStyleIdx="3" presStyleCnt="4"/>
      <dgm:spPr>
        <a:xfrm>
          <a:off x="0" y="4984278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C21BED67-1F13-4312-815B-B5C34DAA27F9}" type="pres">
      <dgm:prSet presAssocID="{F4A56385-3827-49D1-B533-953BA75136B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outline"/>
        </a:ext>
      </dgm:extLst>
    </dgm:pt>
    <dgm:pt modelId="{8854FDB6-04FD-4DEB-9AB6-DDB7E532A353}" type="pres">
      <dgm:prSet presAssocID="{F4A56385-3827-49D1-B533-953BA75136B7}" presName="spaceRect" presStyleCnt="0"/>
      <dgm:spPr/>
    </dgm:pt>
    <dgm:pt modelId="{9260EF14-C09B-4543-88B7-7F45704CBA36}" type="pres">
      <dgm:prSet presAssocID="{F4A56385-3827-49D1-B533-953BA75136B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1" destOrd="0" parTransId="{2B95E8EF-82FE-4F54-970D-D55C9AD8EC00}" sibTransId="{EA8773AB-BB82-4BF6-944E-80CD2086CE93}"/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DF18896F-7F42-4500-8AD0-6181E8694E28}" type="presOf" srcId="{F4A56385-3827-49D1-B533-953BA75136B7}" destId="{9260EF14-C09B-4543-88B7-7F45704CBA36}" srcOrd="0" destOrd="0" presId="urn:microsoft.com/office/officeart/2018/2/layout/IconVerticalSolidList"/>
    <dgm:cxn modelId="{D572C096-14C8-487B-ABCD-6354192B80BA}" srcId="{162F69A6-0780-49EA-A6A8-3965C12489B2}" destId="{F4A56385-3827-49D1-B533-953BA75136B7}" srcOrd="3" destOrd="0" parTransId="{5C6E35C5-B6D6-42D4-9FF2-63E3FEC1E45F}" sibTransId="{E866DA3A-B427-429E-A892-4812B432ED79}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CD469EF-CF99-411A-B4B3-5B2C59AF684C}" srcId="{162F69A6-0780-49EA-A6A8-3965C12489B2}" destId="{1B1E513F-BEB7-483A-8F12-A8210AEF19E9}" srcOrd="2" destOrd="0" parTransId="{DB284026-3063-4705-B72C-ADE04469BE6D}" sibTransId="{D99C9B80-BA48-46B7-8B67-372E2AFD9E86}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18BE3019-0E90-4C32-A988-157009864AD2}" type="presParOf" srcId="{05261D3E-3CC7-4C85-9E09-D67FC777908C}" destId="{B12160B6-4EC8-4B4D-A1B2-F7F5F2795F75}" srcOrd="2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3" destOrd="0" presId="urn:microsoft.com/office/officeart/2018/2/layout/IconVerticalSolidList"/>
    <dgm:cxn modelId="{CC9F31C5-774B-4FC3-9646-7E0EFDB54727}" type="presParOf" srcId="{05261D3E-3CC7-4C85-9E09-D67FC777908C}" destId="{390D1410-0CB7-44D5-903C-C35615DE86E1}" srcOrd="4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  <dgm:cxn modelId="{A54D5403-F787-4964-8489-63C75BE2EFB6}" type="presParOf" srcId="{05261D3E-3CC7-4C85-9E09-D67FC777908C}" destId="{5E25F319-BBA5-4820-B2FC-14F8D56BF078}" srcOrd="5" destOrd="0" presId="urn:microsoft.com/office/officeart/2018/2/layout/IconVerticalSolidList"/>
    <dgm:cxn modelId="{B5AAF852-AE2E-40BE-BC22-1382A2AD5A44}" type="presParOf" srcId="{05261D3E-3CC7-4C85-9E09-D67FC777908C}" destId="{A9DA4473-F7AD-4D05-A89E-4317469C9CAC}" srcOrd="6" destOrd="0" presId="urn:microsoft.com/office/officeart/2018/2/layout/IconVerticalSolidList"/>
    <dgm:cxn modelId="{80161854-1670-4BD7-9912-A0DFE5201001}" type="presParOf" srcId="{A9DA4473-F7AD-4D05-A89E-4317469C9CAC}" destId="{343A76ED-9DD6-4B0A-830E-16ED952B3D06}" srcOrd="0" destOrd="0" presId="urn:microsoft.com/office/officeart/2018/2/layout/IconVerticalSolidList"/>
    <dgm:cxn modelId="{17AEC66B-BBFF-4EF5-B894-6B5A992F362F}" type="presParOf" srcId="{A9DA4473-F7AD-4D05-A89E-4317469C9CAC}" destId="{C21BED67-1F13-4312-815B-B5C34DAA27F9}" srcOrd="1" destOrd="0" presId="urn:microsoft.com/office/officeart/2018/2/layout/IconVerticalSolidList"/>
    <dgm:cxn modelId="{D35FF1B4-6B78-4ECE-976F-17DFD749DB9F}" type="presParOf" srcId="{A9DA4473-F7AD-4D05-A89E-4317469C9CAC}" destId="{8854FDB6-04FD-4DEB-9AB6-DDB7E532A353}" srcOrd="2" destOrd="0" presId="urn:microsoft.com/office/officeart/2018/2/layout/IconVerticalSolidList"/>
    <dgm:cxn modelId="{00C148E5-B634-4CBF-973D-0F5A3C5E09C8}" type="presParOf" srcId="{A9DA4473-F7AD-4D05-A89E-4317469C9CAC}" destId="{9260EF14-C09B-4543-88B7-7F45704CBA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Notes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The ONLY phonetics used on traffic nets</a:t>
          </a: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ED7BFBCA-85AB-470A-B757-1414C645E6DE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Specific pronunciation</a:t>
          </a:r>
        </a:p>
      </dgm:t>
    </dgm:pt>
    <dgm:pt modelId="{B49CC6F4-1BCE-47E4-B510-CFFABFF8574B}" type="parTrans" cxnId="{CADA49E7-D7E4-4B04-9DDF-B5A55F3314AF}">
      <dgm:prSet/>
      <dgm:spPr/>
      <dgm:t>
        <a:bodyPr/>
        <a:lstStyle/>
        <a:p>
          <a:endParaRPr lang="en-US" sz="2800"/>
        </a:p>
      </dgm:t>
    </dgm:pt>
    <dgm:pt modelId="{C0C02030-8E95-4FBF-B65E-3B9A5576FA0F}" type="sibTrans" cxnId="{CADA49E7-D7E4-4B04-9DDF-B5A55F3314AF}">
      <dgm:prSet/>
      <dgm:spPr/>
      <dgm:t>
        <a:bodyPr/>
        <a:lstStyle/>
        <a:p>
          <a:endParaRPr lang="en-US" sz="2800"/>
        </a:p>
      </dgm:t>
    </dgm:pt>
    <dgm:pt modelId="{6DED142F-2A81-4D24-BE2A-0642C36DB0A5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Must practice to become proficient</a:t>
          </a:r>
        </a:p>
      </dgm:t>
    </dgm:pt>
    <dgm:pt modelId="{4C875A44-7524-4409-815B-C05C5162C521}" type="parTrans" cxnId="{58EAD969-8807-45FC-9942-1CDC26EB12CC}">
      <dgm:prSet/>
      <dgm:spPr/>
      <dgm:t>
        <a:bodyPr/>
        <a:lstStyle/>
        <a:p>
          <a:endParaRPr lang="en-US"/>
        </a:p>
      </dgm:t>
    </dgm:pt>
    <dgm:pt modelId="{97E225FB-CEF9-40A8-B8E3-0799C38D9372}" type="sibTrans" cxnId="{58EAD969-8807-45FC-9942-1CDC26EB12CC}">
      <dgm:prSet/>
      <dgm:spPr/>
      <dgm:t>
        <a:bodyPr/>
        <a:lstStyle/>
        <a:p>
          <a:endParaRPr lang="en-US"/>
        </a:p>
      </dgm:t>
    </dgm:pt>
    <dgm:pt modelId="{84763AFD-DE85-493E-9F61-A5D33754FC1F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Keep a copy handy for brain freezes</a:t>
          </a:r>
        </a:p>
      </dgm:t>
    </dgm:pt>
    <dgm:pt modelId="{C1538DA9-7398-431F-8E9E-E66C78293DD7}" type="parTrans" cxnId="{CE42DBF5-82B5-46F7-BC43-CEDEE6412658}">
      <dgm:prSet/>
      <dgm:spPr/>
      <dgm:t>
        <a:bodyPr/>
        <a:lstStyle/>
        <a:p>
          <a:endParaRPr lang="en-US"/>
        </a:p>
      </dgm:t>
    </dgm:pt>
    <dgm:pt modelId="{2B79CDB6-028B-4639-972E-403E3008CD56}" type="sibTrans" cxnId="{CE42DBF5-82B5-46F7-BC43-CEDEE6412658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01796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2FB49E41-BACC-4BA0-9E71-1EF259CA4640}" type="presOf" srcId="{84763AFD-DE85-493E-9F61-A5D33754FC1F}" destId="{A7174219-EC9E-4267-A04D-B18EE847387A}" srcOrd="0" destOrd="3" presId="urn:microsoft.com/office/officeart/2005/8/layout/list1"/>
    <dgm:cxn modelId="{58EAD969-8807-45FC-9942-1CDC26EB12CC}" srcId="{7A49DF98-867D-48FD-8C6A-11619CC54E26}" destId="{6DED142F-2A81-4D24-BE2A-0642C36DB0A5}" srcOrd="2" destOrd="0" parTransId="{4C875A44-7524-4409-815B-C05C5162C521}" sibTransId="{97E225FB-CEF9-40A8-B8E3-0799C38D9372}"/>
    <dgm:cxn modelId="{4ED80C92-F0B1-472C-860E-A24A1D0C503E}" type="presOf" srcId="{6DED142F-2A81-4D24-BE2A-0642C36DB0A5}" destId="{A7174219-EC9E-4267-A04D-B18EE847387A}" srcOrd="0" destOrd="2" presId="urn:microsoft.com/office/officeart/2005/8/layout/list1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DF88DBE6-53D6-489E-9FE7-EDD2A1456E39}" type="presOf" srcId="{ED7BFBCA-85AB-470A-B757-1414C645E6DE}" destId="{A7174219-EC9E-4267-A04D-B18EE847387A}" srcOrd="0" destOrd="1" presId="urn:microsoft.com/office/officeart/2005/8/layout/list1"/>
    <dgm:cxn modelId="{CADA49E7-D7E4-4B04-9DDF-B5A55F3314AF}" srcId="{7A49DF98-867D-48FD-8C6A-11619CC54E26}" destId="{ED7BFBCA-85AB-470A-B757-1414C645E6DE}" srcOrd="1" destOrd="0" parTransId="{B49CC6F4-1BCE-47E4-B510-CFFABFF8574B}" sibTransId="{C0C02030-8E95-4FBF-B65E-3B9A5576FA0F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CE42DBF5-82B5-46F7-BC43-CEDEE6412658}" srcId="{7A49DF98-867D-48FD-8C6A-11619CC54E26}" destId="{84763AFD-DE85-493E-9F61-A5D33754FC1F}" srcOrd="3" destOrd="0" parTransId="{C1538DA9-7398-431F-8E9E-E66C78293DD7}" sibTransId="{2B79CDB6-028B-4639-972E-403E3008CD56}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Resources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  <a:hlinkClick xmlns:r="http://schemas.openxmlformats.org/officeDocument/2006/relationships" r:id="rId1"/>
            </a:rPr>
            <a:t>FSD-218</a:t>
          </a:r>
          <a:r>
            <a:rPr lang="en-US" sz="2800">
              <a:solidFill>
                <a:schemeClr val="bg1"/>
              </a:solidFill>
            </a:rPr>
            <a:t> </a:t>
          </a: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ED7BFBCA-85AB-470A-B757-1414C645E6DE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  <a:hlinkClick xmlns:r="http://schemas.openxmlformats.org/officeDocument/2006/relationships" r:id="rId2"/>
            </a:rPr>
            <a:t>ARRL “Communicating with Other Hams”</a:t>
          </a:r>
          <a:endParaRPr lang="en-US" sz="2800">
            <a:solidFill>
              <a:schemeClr val="bg1"/>
            </a:solidFill>
          </a:endParaRPr>
        </a:p>
      </dgm:t>
    </dgm:pt>
    <dgm:pt modelId="{B49CC6F4-1BCE-47E4-B510-CFFABFF8574B}" type="parTrans" cxnId="{CADA49E7-D7E4-4B04-9DDF-B5A55F3314AF}">
      <dgm:prSet/>
      <dgm:spPr/>
      <dgm:t>
        <a:bodyPr/>
        <a:lstStyle/>
        <a:p>
          <a:endParaRPr lang="en-US" sz="2800"/>
        </a:p>
      </dgm:t>
    </dgm:pt>
    <dgm:pt modelId="{C0C02030-8E95-4FBF-B65E-3B9A5576FA0F}" type="sibTrans" cxnId="{CADA49E7-D7E4-4B04-9DDF-B5A55F3314AF}">
      <dgm:prSet/>
      <dgm:spPr/>
      <dgm:t>
        <a:bodyPr/>
        <a:lstStyle/>
        <a:p>
          <a:endParaRPr lang="en-US" sz="2800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DF88DBE6-53D6-489E-9FE7-EDD2A1456E39}" type="presOf" srcId="{ED7BFBCA-85AB-470A-B757-1414C645E6DE}" destId="{A7174219-EC9E-4267-A04D-B18EE847387A}" srcOrd="0" destOrd="1" presId="urn:microsoft.com/office/officeart/2005/8/layout/list1"/>
    <dgm:cxn modelId="{CADA49E7-D7E4-4B04-9DDF-B5A55F3314AF}" srcId="{7A49DF98-867D-48FD-8C6A-11619CC54E26}" destId="{ED7BFBCA-85AB-470A-B757-1414C645E6DE}" srcOrd="1" destOrd="0" parTransId="{B49CC6F4-1BCE-47E4-B510-CFFABFF8574B}" sibTransId="{C0C02030-8E95-4FBF-B65E-3B9A5576FA0F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Skill Review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ITU Phonetic Alphabet</a:t>
          </a: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ED7BFBCA-85AB-470A-B757-1414C645E6DE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Standard Q-Signals</a:t>
          </a:r>
        </a:p>
      </dgm:t>
    </dgm:pt>
    <dgm:pt modelId="{B49CC6F4-1BCE-47E4-B510-CFFABFF8574B}" type="parTrans" cxnId="{CADA49E7-D7E4-4B04-9DDF-B5A55F3314AF}">
      <dgm:prSet/>
      <dgm:spPr/>
      <dgm:t>
        <a:bodyPr/>
        <a:lstStyle/>
        <a:p>
          <a:endParaRPr lang="en-US" sz="2800"/>
        </a:p>
      </dgm:t>
    </dgm:pt>
    <dgm:pt modelId="{C0C02030-8E95-4FBF-B65E-3B9A5576FA0F}" type="sibTrans" cxnId="{CADA49E7-D7E4-4B04-9DDF-B5A55F3314AF}">
      <dgm:prSet/>
      <dgm:spPr/>
      <dgm:t>
        <a:bodyPr/>
        <a:lstStyle/>
        <a:p>
          <a:endParaRPr lang="en-US" sz="2800"/>
        </a:p>
      </dgm:t>
    </dgm:pt>
    <dgm:pt modelId="{2904A716-59B7-4104-AC29-2F533F57D625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CW Net Q-Signals</a:t>
          </a:r>
        </a:p>
      </dgm:t>
    </dgm:pt>
    <dgm:pt modelId="{9B32CB96-1CE6-4CA6-98D9-C2203F6FCB19}" type="parTrans" cxnId="{769AC2E0-480D-41AB-BE4C-F01603F65A64}">
      <dgm:prSet/>
      <dgm:spPr/>
      <dgm:t>
        <a:bodyPr/>
        <a:lstStyle/>
        <a:p>
          <a:endParaRPr lang="en-US" sz="2800"/>
        </a:p>
      </dgm:t>
    </dgm:pt>
    <dgm:pt modelId="{14A70495-26CC-4CC9-BF87-1FC52EE50B35}" type="sibTrans" cxnId="{769AC2E0-480D-41AB-BE4C-F01603F65A64}">
      <dgm:prSet/>
      <dgm:spPr/>
      <dgm:t>
        <a:bodyPr/>
        <a:lstStyle/>
        <a:p>
          <a:endParaRPr lang="en-US" sz="2800"/>
        </a:p>
      </dgm:t>
    </dgm:pt>
    <dgm:pt modelId="{75B1333F-7BF5-4830-9AD5-FA6A77E2B03F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 err="1">
              <a:solidFill>
                <a:schemeClr val="bg1"/>
              </a:solidFill>
            </a:rPr>
            <a:t>Prosigns</a:t>
          </a:r>
          <a:r>
            <a:rPr lang="en-US" sz="2800" dirty="0">
              <a:solidFill>
                <a:schemeClr val="bg1"/>
              </a:solidFill>
            </a:rPr>
            <a:t> and abbreviation</a:t>
          </a:r>
        </a:p>
      </dgm:t>
    </dgm:pt>
    <dgm:pt modelId="{E75ECCB4-69B9-42C2-8C17-8606F1371DE6}" type="parTrans" cxnId="{B485B26E-811F-4AF6-8372-AECC0104EDFF}">
      <dgm:prSet/>
      <dgm:spPr/>
      <dgm:t>
        <a:bodyPr/>
        <a:lstStyle/>
        <a:p>
          <a:endParaRPr lang="en-US"/>
        </a:p>
      </dgm:t>
    </dgm:pt>
    <dgm:pt modelId="{16C11DEC-6DED-4050-A13F-E66EC569B60B}" type="sibTrans" cxnId="{B485B26E-811F-4AF6-8372-AECC0104EDFF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01796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B485B26E-811F-4AF6-8372-AECC0104EDFF}" srcId="{7A49DF98-867D-48FD-8C6A-11619CC54E26}" destId="{75B1333F-7BF5-4830-9AD5-FA6A77E2B03F}" srcOrd="3" destOrd="0" parTransId="{E75ECCB4-69B9-42C2-8C17-8606F1371DE6}" sibTransId="{16C11DEC-6DED-4050-A13F-E66EC569B60B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1EC855D4-9949-4C99-AE73-64CD4259AB6C}" type="presOf" srcId="{2904A716-59B7-4104-AC29-2F533F57D625}" destId="{A7174219-EC9E-4267-A04D-B18EE847387A}" srcOrd="0" destOrd="2" presId="urn:microsoft.com/office/officeart/2005/8/layout/list1"/>
    <dgm:cxn modelId="{769AC2E0-480D-41AB-BE4C-F01603F65A64}" srcId="{7A49DF98-867D-48FD-8C6A-11619CC54E26}" destId="{2904A716-59B7-4104-AC29-2F533F57D625}" srcOrd="2" destOrd="0" parTransId="{9B32CB96-1CE6-4CA6-98D9-C2203F6FCB19}" sibTransId="{14A70495-26CC-4CC9-BF87-1FC52EE50B35}"/>
    <dgm:cxn modelId="{DF88DBE6-53D6-489E-9FE7-EDD2A1456E39}" type="presOf" srcId="{ED7BFBCA-85AB-470A-B757-1414C645E6DE}" destId="{A7174219-EC9E-4267-A04D-B18EE847387A}" srcOrd="0" destOrd="1" presId="urn:microsoft.com/office/officeart/2005/8/layout/list1"/>
    <dgm:cxn modelId="{CADA49E7-D7E4-4B04-9DDF-B5A55F3314AF}" srcId="{7A49DF98-867D-48FD-8C6A-11619CC54E26}" destId="{ED7BFBCA-85AB-470A-B757-1414C645E6DE}" srcOrd="1" destOrd="0" parTransId="{B49CC6F4-1BCE-47E4-B510-CFFABFF8574B}" sibTransId="{C0C02030-8E95-4FBF-B65E-3B9A5576FA0F}"/>
    <dgm:cxn modelId="{A05F21E8-C964-4E7C-A668-FB245331C8D1}" type="presOf" srcId="{75B1333F-7BF5-4830-9AD5-FA6A77E2B03F}" destId="{A7174219-EC9E-4267-A04D-B18EE847387A}" srcOrd="0" destOrd="3" presId="urn:microsoft.com/office/officeart/2005/8/layout/list1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3316"/>
          <a:ext cx="6791323" cy="1355889"/>
        </a:xfrm>
        <a:prstGeom prst="rect">
          <a:avLst/>
        </a:prstGeom>
        <a:gradFill rotWithShape="0">
          <a:gsLst>
            <a:gs pos="0">
              <a:srgbClr val="00B0F0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E1101-E263-4511-8D8F-5A215C912C41}">
      <dsp:nvSpPr>
        <dsp:cNvPr id="0" name=""/>
        <dsp:cNvSpPr/>
      </dsp:nvSpPr>
      <dsp:spPr>
        <a:xfrm>
          <a:off x="372869" y="342289"/>
          <a:ext cx="677944" cy="6779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423684" y="64948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ITU Phonetic Alphabet</a:t>
          </a:r>
        </a:p>
      </dsp:txBody>
      <dsp:txXfrm>
        <a:off x="1423684" y="64948"/>
        <a:ext cx="5367638" cy="1232627"/>
      </dsp:txXfrm>
    </dsp:sp>
    <dsp:sp modelId="{DB8ABDAA-976A-4A84-A3C3-277080E19DCA}">
      <dsp:nvSpPr>
        <dsp:cNvPr id="0" name=""/>
        <dsp:cNvSpPr/>
      </dsp:nvSpPr>
      <dsp:spPr>
        <a:xfrm>
          <a:off x="0" y="1667363"/>
          <a:ext cx="6791323" cy="1232627"/>
        </a:xfrm>
        <a:prstGeom prst="rect">
          <a:avLst/>
        </a:prstGeom>
        <a:gradFill rotWithShape="0">
          <a:gsLst>
            <a:gs pos="0">
              <a:schemeClr val="accent6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372869" y="1944704"/>
          <a:ext cx="677944" cy="6779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423684" y="1667363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Basic Q-Signals</a:t>
          </a:r>
        </a:p>
      </dsp:txBody>
      <dsp:txXfrm>
        <a:off x="1423684" y="1667363"/>
        <a:ext cx="5367638" cy="1232627"/>
      </dsp:txXfrm>
    </dsp:sp>
    <dsp:sp modelId="{C2FCE80A-DCA0-4D7F-8F72-19CB2337E588}">
      <dsp:nvSpPr>
        <dsp:cNvPr id="0" name=""/>
        <dsp:cNvSpPr/>
      </dsp:nvSpPr>
      <dsp:spPr>
        <a:xfrm>
          <a:off x="0" y="3235856"/>
          <a:ext cx="6791323" cy="1232627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9210-632F-4BB5-B140-1FA20D3CF123}">
      <dsp:nvSpPr>
        <dsp:cNvPr id="0" name=""/>
        <dsp:cNvSpPr/>
      </dsp:nvSpPr>
      <dsp:spPr>
        <a:xfrm>
          <a:off x="425115" y="3485488"/>
          <a:ext cx="573453" cy="6779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9000" r="-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423684" y="3208147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CW Net QN-Signals</a:t>
          </a:r>
        </a:p>
      </dsp:txBody>
      <dsp:txXfrm>
        <a:off x="1423684" y="3208147"/>
        <a:ext cx="5367638" cy="1232627"/>
      </dsp:txXfrm>
    </dsp:sp>
    <dsp:sp modelId="{343A76ED-9DD6-4B0A-830E-16ED952B3D06}">
      <dsp:nvSpPr>
        <dsp:cNvPr id="0" name=""/>
        <dsp:cNvSpPr/>
      </dsp:nvSpPr>
      <dsp:spPr>
        <a:xfrm>
          <a:off x="0" y="4748931"/>
          <a:ext cx="6791323" cy="1232627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BED67-1F13-4312-815B-B5C34DAA27F9}">
      <dsp:nvSpPr>
        <dsp:cNvPr id="0" name=""/>
        <dsp:cNvSpPr/>
      </dsp:nvSpPr>
      <dsp:spPr>
        <a:xfrm>
          <a:off x="372869" y="5026272"/>
          <a:ext cx="677944" cy="6779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0EF14-C09B-4543-88B7-7F45704CBA36}">
      <dsp:nvSpPr>
        <dsp:cNvPr id="0" name=""/>
        <dsp:cNvSpPr/>
      </dsp:nvSpPr>
      <dsp:spPr>
        <a:xfrm>
          <a:off x="1423684" y="4748931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bg1"/>
              </a:solidFill>
            </a:rPr>
            <a:t>Prosigns</a:t>
          </a:r>
          <a:r>
            <a:rPr lang="en-US" sz="2200" kern="1200" dirty="0">
              <a:solidFill>
                <a:schemeClr val="bg1"/>
              </a:solidFill>
            </a:rPr>
            <a:t> &amp; Abbreviations</a:t>
          </a:r>
        </a:p>
      </dsp:txBody>
      <dsp:txXfrm>
        <a:off x="1423684" y="4748931"/>
        <a:ext cx="5367638" cy="1232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475037"/>
          <a:ext cx="4491091" cy="4585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559" tIns="1353820" rIns="34855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The ONLY phonetics used on traffic nets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Specific pronunciation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Must practice to become proficient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Keep a copy handy for brain freezes</a:t>
          </a:r>
        </a:p>
      </dsp:txBody>
      <dsp:txXfrm>
        <a:off x="0" y="475037"/>
        <a:ext cx="4491091" cy="4585400"/>
      </dsp:txXfrm>
    </dsp:sp>
    <dsp:sp modelId="{8EFCDC49-2431-44A7-9E88-01190BAF5B19}">
      <dsp:nvSpPr>
        <dsp:cNvPr id="0" name=""/>
        <dsp:cNvSpPr/>
      </dsp:nvSpPr>
      <dsp:spPr>
        <a:xfrm>
          <a:off x="224554" y="792022"/>
          <a:ext cx="3143763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27" tIns="0" rIns="11882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Notes</a:t>
          </a:r>
        </a:p>
      </dsp:txBody>
      <dsp:txXfrm>
        <a:off x="224554" y="792022"/>
        <a:ext cx="3143763" cy="642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124281"/>
          <a:ext cx="6156323" cy="28153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  <a:hlinkClick xmlns:r="http://schemas.openxmlformats.org/officeDocument/2006/relationships" r:id="rId1"/>
            </a:rPr>
            <a:t>FSD-218</a:t>
          </a:r>
          <a:r>
            <a:rPr lang="en-US" sz="2800" kern="1200">
              <a:solidFill>
                <a:schemeClr val="bg1"/>
              </a:solidFill>
            </a:rPr>
            <a:t>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  <a:hlinkClick xmlns:r="http://schemas.openxmlformats.org/officeDocument/2006/relationships" r:id="rId2"/>
            </a:rPr>
            <a:t>ARRL “Communicating with Other Hams”</a:t>
          </a:r>
          <a:endParaRPr lang="en-US" sz="2800" kern="1200">
            <a:solidFill>
              <a:schemeClr val="bg1"/>
            </a:solidFill>
          </a:endParaRPr>
        </a:p>
      </dsp:txBody>
      <dsp:txXfrm>
        <a:off x="0" y="124281"/>
        <a:ext cx="6156323" cy="2815312"/>
      </dsp:txXfrm>
    </dsp:sp>
    <dsp:sp modelId="{8EFCDC49-2431-44A7-9E88-01190BAF5B19}">
      <dsp:nvSpPr>
        <dsp:cNvPr id="0" name=""/>
        <dsp:cNvSpPr/>
      </dsp:nvSpPr>
      <dsp:spPr>
        <a:xfrm>
          <a:off x="307816" y="441267"/>
          <a:ext cx="4309426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Resources</a:t>
          </a:r>
        </a:p>
      </dsp:txBody>
      <dsp:txXfrm>
        <a:off x="307816" y="441267"/>
        <a:ext cx="4309426" cy="6424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24848"/>
          <a:ext cx="6156323" cy="301417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978916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ITU Phonetic Alphabet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Standard Q-Signals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CW Net Q-Signals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 dirty="0" err="1">
              <a:solidFill>
                <a:schemeClr val="bg1"/>
              </a:solidFill>
            </a:rPr>
            <a:t>Prosigns</a:t>
          </a:r>
          <a:r>
            <a:rPr lang="en-US" sz="2800" kern="1200" dirty="0">
              <a:solidFill>
                <a:schemeClr val="bg1"/>
              </a:solidFill>
            </a:rPr>
            <a:t> and abbreviation</a:t>
          </a:r>
        </a:p>
      </dsp:txBody>
      <dsp:txXfrm>
        <a:off x="0" y="24848"/>
        <a:ext cx="6156323" cy="3014179"/>
      </dsp:txXfrm>
    </dsp:sp>
    <dsp:sp modelId="{8EFCDC49-2431-44A7-9E88-01190BAF5B19}">
      <dsp:nvSpPr>
        <dsp:cNvPr id="0" name=""/>
        <dsp:cNvSpPr/>
      </dsp:nvSpPr>
      <dsp:spPr>
        <a:xfrm>
          <a:off x="307816" y="254053"/>
          <a:ext cx="4309426" cy="4645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Skill Review</a:t>
          </a:r>
        </a:p>
      </dsp:txBody>
      <dsp:txXfrm>
        <a:off x="307816" y="254053"/>
        <a:ext cx="4309426" cy="464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30T19:10:28.27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900 1815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30T19:10:28.28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1577 1879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30T19:10:28.28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26384 15912 16383 0 0,'0'0'0'0'0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30T19:10:28.29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26532 15849 16383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30T19:10:28.29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1408 2154 16383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30T19:10:28.29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1598 2133 16383 0 0,'0'0'0'0'0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30T19:11:03.72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2,'126'-1,"133"3,-229 1,0 2,-1 1,39 13,19 5,-63-19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8B7E-6604-4F74-86DB-B30627D5624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8A1F-3E69-47E5-AE93-E7F2155A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customXml" Target="../ink/ink2.xml"/><Relationship Id="rId12" Type="http://schemas.openxmlformats.org/officeDocument/2006/relationships/customXml" Target="../ink/ink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customXml" Target="../ink/ink6.xml"/><Relationship Id="rId5" Type="http://schemas.openxmlformats.org/officeDocument/2006/relationships/customXml" Target="../ink/ink1.xml"/><Relationship Id="rId10" Type="http://schemas.openxmlformats.org/officeDocument/2006/relationships/customXml" Target="../ink/ink5.xml"/><Relationship Id="rId4" Type="http://schemas.openxmlformats.org/officeDocument/2006/relationships/image" Target="../media/image11.png"/><Relationship Id="rId9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National Traffic System Net Training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612" y="4611900"/>
            <a:ext cx="3924000" cy="1243955"/>
          </a:xfrm>
        </p:spPr>
        <p:txBody>
          <a:bodyPr>
            <a:normAutofit/>
          </a:bodyPr>
          <a:lstStyle/>
          <a:p>
            <a:r>
              <a:rPr lang="en-US" dirty="0"/>
              <a:t>Week 2:</a:t>
            </a:r>
          </a:p>
          <a:p>
            <a:r>
              <a:rPr lang="en-US" dirty="0"/>
              <a:t>Communication Protocols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D417AB-F20A-5B4B-2211-135230367B9E}"/>
              </a:ext>
            </a:extLst>
          </p:cNvPr>
          <p:cNvSpPr/>
          <p:nvPr/>
        </p:nvSpPr>
        <p:spPr>
          <a:xfrm>
            <a:off x="535709" y="600364"/>
            <a:ext cx="6474691" cy="5477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22363FD1-D9C2-C647-24AA-A5CB352CC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429" y="1135375"/>
            <a:ext cx="4587249" cy="458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pPr algn="r"/>
            <a:r>
              <a:rPr lang="en-US" sz="4200" dirty="0">
                <a:solidFill>
                  <a:schemeClr val="bg1"/>
                </a:solidFill>
              </a:rPr>
              <a:t>Communication</a:t>
            </a:r>
            <a:br>
              <a:rPr lang="en-US" sz="4200" dirty="0">
                <a:solidFill>
                  <a:schemeClr val="bg1"/>
                </a:solidFill>
              </a:rPr>
            </a:br>
            <a:r>
              <a:rPr lang="en-US" sz="4200" dirty="0">
                <a:solidFill>
                  <a:schemeClr val="bg1"/>
                </a:solidFill>
              </a:rPr>
              <a:t>Protocols</a:t>
            </a:r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725794"/>
              </p:ext>
            </p:extLst>
          </p:nvPr>
        </p:nvGraphicFramePr>
        <p:xfrm>
          <a:off x="4562476" y="365125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059AB95F-FA6E-A4BA-9DEE-01720DE4886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40" y="136527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3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4745" y="0"/>
            <a:ext cx="4107255" cy="672147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C5DA92-B7AC-82DE-3933-BB77AED69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642" y="410424"/>
            <a:ext cx="2085975" cy="5638800"/>
          </a:xfrm>
          <a:prstGeom prst="rect">
            <a:avLst/>
          </a:prstGeom>
        </p:spPr>
      </p:pic>
      <p:graphicFrame>
        <p:nvGraphicFramePr>
          <p:cNvPr id="9" name="Content Placeholder 2" descr="List Content Placeholder">
            <a:extLst>
              <a:ext uri="{FF2B5EF4-FFF2-40B4-BE49-F238E27FC236}">
                <a16:creationId xmlns:a16="http://schemas.microsoft.com/office/drawing/2014/main" id="{8EF87406-EEF5-E202-74E6-5877A45660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595025"/>
              </p:ext>
            </p:extLst>
          </p:nvPr>
        </p:nvGraphicFramePr>
        <p:xfrm>
          <a:off x="352513" y="661262"/>
          <a:ext cx="4491091" cy="553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6D90486-702C-10ED-346D-D5380E9D0A09}"/>
              </a:ext>
            </a:extLst>
          </p:cNvPr>
          <p:cNvSpPr txBox="1"/>
          <p:nvPr/>
        </p:nvSpPr>
        <p:spPr>
          <a:xfrm>
            <a:off x="4823986" y="6264476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From “Communicating with Other Hams”</a:t>
            </a:r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DDDC38FD-8786-1B05-531B-A9878BE6A96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0619" y="7404"/>
            <a:ext cx="1806287" cy="1806287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1862766C-2C62-84DC-2FAB-B34DC3E35851}"/>
              </a:ext>
            </a:extLst>
          </p:cNvPr>
          <p:cNvGrpSpPr/>
          <p:nvPr/>
        </p:nvGrpSpPr>
        <p:grpSpPr>
          <a:xfrm>
            <a:off x="6822846" y="1821095"/>
            <a:ext cx="5369154" cy="4478400"/>
            <a:chOff x="6822846" y="1821095"/>
            <a:chExt cx="5369154" cy="44784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9CCB7A8-3074-5B7C-129B-F983841F9802}"/>
                </a:ext>
              </a:extLst>
            </p:cNvPr>
            <p:cNvGrpSpPr/>
            <p:nvPr/>
          </p:nvGrpSpPr>
          <p:grpSpPr>
            <a:xfrm>
              <a:off x="6822847" y="1821095"/>
              <a:ext cx="5367639" cy="1048854"/>
              <a:chOff x="4124022" y="2751055"/>
              <a:chExt cx="5367639" cy="135588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D6C62E1-1E90-36DC-73B3-404DDDA4455A}"/>
                  </a:ext>
                </a:extLst>
              </p:cNvPr>
              <p:cNvSpPr/>
              <p:nvPr/>
            </p:nvSpPr>
            <p:spPr>
              <a:xfrm>
                <a:off x="5384405" y="2751055"/>
                <a:ext cx="4107256" cy="1355889"/>
              </a:xfrm>
              <a:prstGeom prst="rect">
                <a:avLst/>
              </a:prstGeom>
              <a:gradFill rotWithShape="0">
                <a:gsLst>
                  <a:gs pos="0">
                    <a:srgbClr val="00B0F0"/>
                  </a:gs>
                  <a:gs pos="15929">
                    <a:schemeClr val="tx1">
                      <a:lumMod val="85000"/>
                      <a:lumOff val="15000"/>
                    </a:schemeClr>
                  </a:gs>
                  <a:gs pos="97000">
                    <a:schemeClr val="tx1">
                      <a:lumMod val="85000"/>
                      <a:lumOff val="15000"/>
                    </a:schemeClr>
                  </a:gs>
                  <a:gs pos="100000">
                    <a:srgbClr val="00B0F0"/>
                  </a:gs>
                </a:gsLst>
                <a:lin ang="10800000" scaled="0"/>
              </a:gra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ADC02D-5314-22A6-85F1-C6711ABCE6F9}"/>
                  </a:ext>
                </a:extLst>
              </p:cNvPr>
              <p:cNvGrpSpPr/>
              <p:nvPr/>
            </p:nvGrpSpPr>
            <p:grpSpPr>
              <a:xfrm>
                <a:off x="4124022" y="2812685"/>
                <a:ext cx="5367638" cy="1232629"/>
                <a:chOff x="1423684" y="64946"/>
                <a:chExt cx="5367638" cy="1232629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B1A40CF3-4F7F-2F47-4E60-A0398D07E0E4}"/>
                    </a:ext>
                  </a:extLst>
                </p:cNvPr>
                <p:cNvSpPr/>
                <p:nvPr/>
              </p:nvSpPr>
              <p:spPr>
                <a:xfrm>
                  <a:off x="1423684" y="64948"/>
                  <a:ext cx="5367638" cy="1232627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3688569-477C-E29C-E462-80DCF47B4B5B}"/>
                    </a:ext>
                  </a:extLst>
                </p:cNvPr>
                <p:cNvSpPr txBox="1"/>
                <p:nvPr/>
              </p:nvSpPr>
              <p:spPr>
                <a:xfrm>
                  <a:off x="2929315" y="64946"/>
                  <a:ext cx="3061748" cy="123262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0453" tIns="130453" rIns="130453" bIns="130453" numCol="1" spcCol="1270" anchor="ctr" anchorCtr="0">
                  <a:noAutofit/>
                </a:bodyPr>
                <a:lstStyle/>
                <a:p>
                  <a:pPr marL="0" lvl="0" indent="0" algn="l" defTabSz="9779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200" kern="1200" dirty="0">
                      <a:solidFill>
                        <a:schemeClr val="bg1"/>
                      </a:solidFill>
                    </a:rPr>
                    <a:t>ITU Phonetic Alphabet</a:t>
                  </a: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139B5F5-6F94-0FB9-DB13-CA8FC76CE6ED}"/>
                </a:ext>
              </a:extLst>
            </p:cNvPr>
            <p:cNvGrpSpPr/>
            <p:nvPr/>
          </p:nvGrpSpPr>
          <p:grpSpPr>
            <a:xfrm>
              <a:off x="6824361" y="2962995"/>
              <a:ext cx="5367639" cy="1048854"/>
              <a:chOff x="4124022" y="2751055"/>
              <a:chExt cx="5367639" cy="135588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FD1095D-4BAC-6E6A-65BF-6441ACD3ED09}"/>
                  </a:ext>
                </a:extLst>
              </p:cNvPr>
              <p:cNvSpPr/>
              <p:nvPr/>
            </p:nvSpPr>
            <p:spPr>
              <a:xfrm>
                <a:off x="5384405" y="2751055"/>
                <a:ext cx="4107256" cy="1355889"/>
              </a:xfrm>
              <a:prstGeom prst="rect">
                <a:avLst/>
              </a:prstGeom>
              <a:gradFill rotWithShape="0">
                <a:gsLst>
                  <a:gs pos="0">
                    <a:schemeClr val="accent6"/>
                  </a:gs>
                  <a:gs pos="15929">
                    <a:schemeClr val="tx1">
                      <a:lumMod val="85000"/>
                      <a:lumOff val="15000"/>
                    </a:schemeClr>
                  </a:gs>
                  <a:gs pos="97000">
                    <a:schemeClr val="tx1">
                      <a:lumMod val="85000"/>
                      <a:lumOff val="15000"/>
                    </a:schemeClr>
                  </a:gs>
                  <a:gs pos="100000">
                    <a:schemeClr val="accent6"/>
                  </a:gs>
                </a:gsLst>
                <a:lin ang="10800000" scaled="0"/>
              </a:gra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66D3DCC-2475-AE17-B2F0-A2E65DAAC778}"/>
                  </a:ext>
                </a:extLst>
              </p:cNvPr>
              <p:cNvGrpSpPr/>
              <p:nvPr/>
            </p:nvGrpSpPr>
            <p:grpSpPr>
              <a:xfrm>
                <a:off x="4124022" y="2812685"/>
                <a:ext cx="5367638" cy="1232629"/>
                <a:chOff x="1423684" y="64946"/>
                <a:chExt cx="5367638" cy="1232629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D4F7951-7076-F9A4-9245-569BD23F5383}"/>
                    </a:ext>
                  </a:extLst>
                </p:cNvPr>
                <p:cNvSpPr/>
                <p:nvPr/>
              </p:nvSpPr>
              <p:spPr>
                <a:xfrm>
                  <a:off x="1423684" y="64948"/>
                  <a:ext cx="5367638" cy="1232627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EEB3D0E-27D4-0AE5-C0AD-F219BFAA49C8}"/>
                    </a:ext>
                  </a:extLst>
                </p:cNvPr>
                <p:cNvSpPr txBox="1"/>
                <p:nvPr/>
              </p:nvSpPr>
              <p:spPr>
                <a:xfrm>
                  <a:off x="2929315" y="64946"/>
                  <a:ext cx="3061748" cy="123262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0453" tIns="130453" rIns="130453" bIns="130453" numCol="1" spcCol="1270" anchor="ctr" anchorCtr="0">
                  <a:noAutofit/>
                </a:bodyPr>
                <a:lstStyle/>
                <a:p>
                  <a:pPr marL="0" lvl="0" indent="0" algn="l" defTabSz="9779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200" dirty="0">
                      <a:solidFill>
                        <a:schemeClr val="accent6"/>
                      </a:solidFill>
                    </a:rPr>
                    <a:t>Basic Q-Signals</a:t>
                  </a:r>
                  <a:endParaRPr lang="en-US" sz="2200" kern="1200" dirty="0">
                    <a:solidFill>
                      <a:schemeClr val="accent6"/>
                    </a:solidFill>
                  </a:endParaRPr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BAF90E3-6C74-8096-288F-D266166AE133}"/>
                </a:ext>
              </a:extLst>
            </p:cNvPr>
            <p:cNvGrpSpPr/>
            <p:nvPr/>
          </p:nvGrpSpPr>
          <p:grpSpPr>
            <a:xfrm>
              <a:off x="6824361" y="4121396"/>
              <a:ext cx="5367639" cy="1048854"/>
              <a:chOff x="4124022" y="2751055"/>
              <a:chExt cx="5367639" cy="1355889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60BAFAF-49F7-D426-19D7-771B198CAC28}"/>
                  </a:ext>
                </a:extLst>
              </p:cNvPr>
              <p:cNvSpPr/>
              <p:nvPr/>
            </p:nvSpPr>
            <p:spPr>
              <a:xfrm>
                <a:off x="5384405" y="2751055"/>
                <a:ext cx="4107256" cy="1355889"/>
              </a:xfrm>
              <a:prstGeom prst="rect">
                <a:avLst/>
              </a:prstGeom>
              <a:gradFill rotWithShape="0">
                <a:gsLst>
                  <a:gs pos="0">
                    <a:schemeClr val="accent6"/>
                  </a:gs>
                  <a:gs pos="15929">
                    <a:schemeClr val="tx1">
                      <a:lumMod val="85000"/>
                      <a:lumOff val="15000"/>
                    </a:schemeClr>
                  </a:gs>
                  <a:gs pos="97000">
                    <a:schemeClr val="tx1">
                      <a:lumMod val="85000"/>
                      <a:lumOff val="15000"/>
                    </a:schemeClr>
                  </a:gs>
                  <a:gs pos="100000">
                    <a:schemeClr val="accent6"/>
                  </a:gs>
                </a:gsLst>
                <a:lin ang="10800000" scaled="0"/>
              </a:gra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9702F0E-9370-081D-8766-4433A99B2245}"/>
                  </a:ext>
                </a:extLst>
              </p:cNvPr>
              <p:cNvGrpSpPr/>
              <p:nvPr/>
            </p:nvGrpSpPr>
            <p:grpSpPr>
              <a:xfrm>
                <a:off x="4124022" y="2812685"/>
                <a:ext cx="5367638" cy="1232629"/>
                <a:chOff x="1423684" y="64946"/>
                <a:chExt cx="5367638" cy="1232629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C9170B3-7C8F-78A9-5D25-FBF85E0D7291}"/>
                    </a:ext>
                  </a:extLst>
                </p:cNvPr>
                <p:cNvSpPr/>
                <p:nvPr/>
              </p:nvSpPr>
              <p:spPr>
                <a:xfrm>
                  <a:off x="1423684" y="64948"/>
                  <a:ext cx="5367638" cy="1232627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51625CE-35D0-0D78-A1E5-C9A9B940C65E}"/>
                    </a:ext>
                  </a:extLst>
                </p:cNvPr>
                <p:cNvSpPr txBox="1"/>
                <p:nvPr/>
              </p:nvSpPr>
              <p:spPr>
                <a:xfrm>
                  <a:off x="2929315" y="64946"/>
                  <a:ext cx="3061748" cy="123262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0453" tIns="130453" rIns="130453" bIns="130453" numCol="1" spcCol="1270" anchor="ctr" anchorCtr="0">
                  <a:noAutofit/>
                </a:bodyPr>
                <a:lstStyle/>
                <a:p>
                  <a:pPr marL="0" lvl="0" indent="0" algn="l" defTabSz="9779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200" kern="1200" dirty="0">
                      <a:solidFill>
                        <a:schemeClr val="accent6"/>
                      </a:solidFill>
                    </a:rPr>
                    <a:t>CW Net QN-Signals</a:t>
                  </a:r>
                </a:p>
              </p:txBody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E4EC4F9-B3F6-3FEC-3D01-CB3A1CC7B3B1}"/>
                </a:ext>
              </a:extLst>
            </p:cNvPr>
            <p:cNvGrpSpPr/>
            <p:nvPr/>
          </p:nvGrpSpPr>
          <p:grpSpPr>
            <a:xfrm>
              <a:off x="6822846" y="5250641"/>
              <a:ext cx="5367639" cy="1048854"/>
              <a:chOff x="4124022" y="2751055"/>
              <a:chExt cx="5367639" cy="1355889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21D66C3-D211-E985-9546-DA0609BCFB3F}"/>
                  </a:ext>
                </a:extLst>
              </p:cNvPr>
              <p:cNvSpPr/>
              <p:nvPr/>
            </p:nvSpPr>
            <p:spPr>
              <a:xfrm>
                <a:off x="5384405" y="2751055"/>
                <a:ext cx="4107256" cy="1355889"/>
              </a:xfrm>
              <a:prstGeom prst="rect">
                <a:avLst/>
              </a:prstGeom>
              <a:gradFill rotWithShape="0">
                <a:gsLst>
                  <a:gs pos="0">
                    <a:schemeClr val="accent6"/>
                  </a:gs>
                  <a:gs pos="15929">
                    <a:schemeClr val="tx1">
                      <a:lumMod val="85000"/>
                      <a:lumOff val="15000"/>
                    </a:schemeClr>
                  </a:gs>
                  <a:gs pos="97000">
                    <a:schemeClr val="tx1">
                      <a:lumMod val="85000"/>
                      <a:lumOff val="15000"/>
                    </a:schemeClr>
                  </a:gs>
                  <a:gs pos="100000">
                    <a:schemeClr val="accent6"/>
                  </a:gs>
                </a:gsLst>
                <a:lin ang="10800000" scaled="0"/>
              </a:gra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BE4270CF-9791-B29A-93B5-FB3A6412278A}"/>
                  </a:ext>
                </a:extLst>
              </p:cNvPr>
              <p:cNvGrpSpPr/>
              <p:nvPr/>
            </p:nvGrpSpPr>
            <p:grpSpPr>
              <a:xfrm>
                <a:off x="4124022" y="2812685"/>
                <a:ext cx="5367638" cy="1232629"/>
                <a:chOff x="1423684" y="64946"/>
                <a:chExt cx="5367638" cy="1232629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DD56805-2729-9BA3-C030-9464DB75E864}"/>
                    </a:ext>
                  </a:extLst>
                </p:cNvPr>
                <p:cNvSpPr/>
                <p:nvPr/>
              </p:nvSpPr>
              <p:spPr>
                <a:xfrm>
                  <a:off x="1423684" y="64948"/>
                  <a:ext cx="5367638" cy="1232627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864DAA1-F064-2288-9187-85EA748BA4C5}"/>
                    </a:ext>
                  </a:extLst>
                </p:cNvPr>
                <p:cNvSpPr txBox="1"/>
                <p:nvPr/>
              </p:nvSpPr>
              <p:spPr>
                <a:xfrm>
                  <a:off x="2929315" y="64946"/>
                  <a:ext cx="3061748" cy="123262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0453" tIns="130453" rIns="130453" bIns="130453" numCol="1" spcCol="1270" anchor="ctr" anchorCtr="0">
                  <a:noAutofit/>
                </a:bodyPr>
                <a:lstStyle/>
                <a:p>
                  <a:pPr marL="0" lvl="0" indent="0" algn="l" defTabSz="9779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200" dirty="0" err="1">
                      <a:solidFill>
                        <a:schemeClr val="accent6"/>
                      </a:solidFill>
                    </a:rPr>
                    <a:t>Prosigns</a:t>
                  </a:r>
                  <a:r>
                    <a:rPr lang="en-US" sz="2200" dirty="0">
                      <a:solidFill>
                        <a:schemeClr val="accent6"/>
                      </a:solidFill>
                    </a:rPr>
                    <a:t> &amp; Abbreviations</a:t>
                  </a:r>
                  <a:endParaRPr lang="en-US" sz="2200" kern="1200" dirty="0">
                    <a:solidFill>
                      <a:schemeClr val="accent6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1635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4745" y="0"/>
            <a:ext cx="4107255" cy="672147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C04211-3F38-EC2E-56FF-A83A3A8EF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046" y="427957"/>
            <a:ext cx="3768736" cy="57207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54A88A-C23C-40DE-F28C-E7ADDF266DE4}"/>
              </a:ext>
            </a:extLst>
          </p:cNvPr>
          <p:cNvSpPr txBox="1"/>
          <p:nvPr/>
        </p:nvSpPr>
        <p:spPr>
          <a:xfrm>
            <a:off x="2931814" y="6222975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From “Communicating with Other Hams”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13639B-3B77-D46A-9F5B-3AD3E5442196}"/>
              </a:ext>
            </a:extLst>
          </p:cNvPr>
          <p:cNvGrpSpPr/>
          <p:nvPr/>
        </p:nvGrpSpPr>
        <p:grpSpPr>
          <a:xfrm>
            <a:off x="6822846" y="1821095"/>
            <a:ext cx="5369154" cy="4478400"/>
            <a:chOff x="6822846" y="1821095"/>
            <a:chExt cx="5369154" cy="44784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B339A3D-9AB0-6D3E-BE81-C33D138360D0}"/>
                </a:ext>
              </a:extLst>
            </p:cNvPr>
            <p:cNvGrpSpPr/>
            <p:nvPr/>
          </p:nvGrpSpPr>
          <p:grpSpPr>
            <a:xfrm>
              <a:off x="6822847" y="1821095"/>
              <a:ext cx="5367639" cy="1048854"/>
              <a:chOff x="4124022" y="2751055"/>
              <a:chExt cx="5367639" cy="1355889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81966F3-5A73-8A4D-442F-47D23C9D7D6C}"/>
                  </a:ext>
                </a:extLst>
              </p:cNvPr>
              <p:cNvSpPr/>
              <p:nvPr/>
            </p:nvSpPr>
            <p:spPr>
              <a:xfrm>
                <a:off x="5384405" y="2751055"/>
                <a:ext cx="4107256" cy="1355889"/>
              </a:xfrm>
              <a:prstGeom prst="rect">
                <a:avLst/>
              </a:prstGeom>
              <a:gradFill rotWithShape="0">
                <a:gsLst>
                  <a:gs pos="0">
                    <a:schemeClr val="accent6"/>
                  </a:gs>
                  <a:gs pos="15929">
                    <a:schemeClr val="tx1">
                      <a:lumMod val="85000"/>
                      <a:lumOff val="15000"/>
                    </a:schemeClr>
                  </a:gs>
                  <a:gs pos="97000">
                    <a:schemeClr val="tx1">
                      <a:lumMod val="85000"/>
                      <a:lumOff val="15000"/>
                    </a:schemeClr>
                  </a:gs>
                  <a:gs pos="100000">
                    <a:schemeClr val="accent6"/>
                  </a:gs>
                </a:gsLst>
                <a:lin ang="10800000" scaled="0"/>
              </a:gra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E3EB79F7-C4DC-3CDF-E12F-52A4955C3D08}"/>
                  </a:ext>
                </a:extLst>
              </p:cNvPr>
              <p:cNvGrpSpPr/>
              <p:nvPr/>
            </p:nvGrpSpPr>
            <p:grpSpPr>
              <a:xfrm>
                <a:off x="4124022" y="2812685"/>
                <a:ext cx="5367638" cy="1232629"/>
                <a:chOff x="1423684" y="64946"/>
                <a:chExt cx="5367638" cy="1232629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263539F1-E725-AC27-70B2-0763ADBDCBC3}"/>
                    </a:ext>
                  </a:extLst>
                </p:cNvPr>
                <p:cNvSpPr/>
                <p:nvPr/>
              </p:nvSpPr>
              <p:spPr>
                <a:xfrm>
                  <a:off x="1423684" y="64948"/>
                  <a:ext cx="5367638" cy="1232627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AB9C58E-8F0E-2C95-6D0D-38B64969CE7A}"/>
                    </a:ext>
                  </a:extLst>
                </p:cNvPr>
                <p:cNvSpPr txBox="1"/>
                <p:nvPr/>
              </p:nvSpPr>
              <p:spPr>
                <a:xfrm>
                  <a:off x="2929315" y="64946"/>
                  <a:ext cx="3061748" cy="123262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0453" tIns="130453" rIns="130453" bIns="130453" numCol="1" spcCol="1270" anchor="ctr" anchorCtr="0">
                  <a:noAutofit/>
                </a:bodyPr>
                <a:lstStyle/>
                <a:p>
                  <a:pPr marL="0" lvl="0" indent="0" algn="l" defTabSz="9779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200" kern="1200" dirty="0">
                      <a:solidFill>
                        <a:schemeClr val="accent6"/>
                      </a:solidFill>
                    </a:rPr>
                    <a:t>ITU Phonetic Alphabet</a:t>
                  </a:r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012A754-F0F4-7E5F-F00D-FFA750CD521D}"/>
                </a:ext>
              </a:extLst>
            </p:cNvPr>
            <p:cNvGrpSpPr/>
            <p:nvPr/>
          </p:nvGrpSpPr>
          <p:grpSpPr>
            <a:xfrm>
              <a:off x="6824361" y="2962995"/>
              <a:ext cx="5367639" cy="1048854"/>
              <a:chOff x="4124022" y="2751055"/>
              <a:chExt cx="5367639" cy="135588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98CCA80-79BE-D1F9-D967-F0FFD8A8E190}"/>
                  </a:ext>
                </a:extLst>
              </p:cNvPr>
              <p:cNvSpPr/>
              <p:nvPr/>
            </p:nvSpPr>
            <p:spPr>
              <a:xfrm>
                <a:off x="5384405" y="2751055"/>
                <a:ext cx="4107256" cy="1355889"/>
              </a:xfrm>
              <a:prstGeom prst="rect">
                <a:avLst/>
              </a:prstGeom>
              <a:gradFill rotWithShape="0">
                <a:gsLst>
                  <a:gs pos="0">
                    <a:srgbClr val="00B0F0"/>
                  </a:gs>
                  <a:gs pos="15929">
                    <a:schemeClr val="tx1">
                      <a:lumMod val="85000"/>
                      <a:lumOff val="15000"/>
                    </a:schemeClr>
                  </a:gs>
                  <a:gs pos="97000">
                    <a:schemeClr val="tx1">
                      <a:lumMod val="85000"/>
                      <a:lumOff val="15000"/>
                    </a:schemeClr>
                  </a:gs>
                  <a:gs pos="100000">
                    <a:srgbClr val="00B0F0"/>
                  </a:gs>
                </a:gsLst>
                <a:lin ang="10800000" scaled="0"/>
              </a:gra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EDFDB0DB-448E-0DBA-9FE0-0ED92A7E4C1A}"/>
                  </a:ext>
                </a:extLst>
              </p:cNvPr>
              <p:cNvGrpSpPr/>
              <p:nvPr/>
            </p:nvGrpSpPr>
            <p:grpSpPr>
              <a:xfrm>
                <a:off x="4124022" y="2812685"/>
                <a:ext cx="5367638" cy="1232629"/>
                <a:chOff x="1423684" y="64946"/>
                <a:chExt cx="5367638" cy="1232629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E6F2BD6D-4CEE-317E-7011-0D1F60AE0C82}"/>
                    </a:ext>
                  </a:extLst>
                </p:cNvPr>
                <p:cNvSpPr/>
                <p:nvPr/>
              </p:nvSpPr>
              <p:spPr>
                <a:xfrm>
                  <a:off x="1423684" y="64948"/>
                  <a:ext cx="5367638" cy="1232627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E129884-5684-6933-16B4-7E67C00338C4}"/>
                    </a:ext>
                  </a:extLst>
                </p:cNvPr>
                <p:cNvSpPr txBox="1"/>
                <p:nvPr/>
              </p:nvSpPr>
              <p:spPr>
                <a:xfrm>
                  <a:off x="2929315" y="64946"/>
                  <a:ext cx="3061748" cy="123262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0453" tIns="130453" rIns="130453" bIns="130453" numCol="1" spcCol="1270" anchor="ctr" anchorCtr="0">
                  <a:noAutofit/>
                </a:bodyPr>
                <a:lstStyle/>
                <a:p>
                  <a:pPr marL="0" lvl="0" indent="0" algn="l" defTabSz="9779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200" dirty="0">
                      <a:solidFill>
                        <a:schemeClr val="bg1"/>
                      </a:solidFill>
                    </a:rPr>
                    <a:t>Basic Q-Signals</a:t>
                  </a:r>
                  <a:endParaRPr lang="en-US" sz="2200" kern="12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53F300F-DC8F-38D8-3AC5-1D73F4679281}"/>
                </a:ext>
              </a:extLst>
            </p:cNvPr>
            <p:cNvGrpSpPr/>
            <p:nvPr/>
          </p:nvGrpSpPr>
          <p:grpSpPr>
            <a:xfrm>
              <a:off x="6824361" y="4121396"/>
              <a:ext cx="5367639" cy="1048854"/>
              <a:chOff x="4124022" y="2751055"/>
              <a:chExt cx="5367639" cy="135588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60C4B81-2F73-EFC3-F306-D65B778CAC26}"/>
                  </a:ext>
                </a:extLst>
              </p:cNvPr>
              <p:cNvSpPr/>
              <p:nvPr/>
            </p:nvSpPr>
            <p:spPr>
              <a:xfrm>
                <a:off x="5384405" y="2751055"/>
                <a:ext cx="4107256" cy="1355889"/>
              </a:xfrm>
              <a:prstGeom prst="rect">
                <a:avLst/>
              </a:prstGeom>
              <a:gradFill rotWithShape="0">
                <a:gsLst>
                  <a:gs pos="0">
                    <a:schemeClr val="accent6"/>
                  </a:gs>
                  <a:gs pos="15929">
                    <a:schemeClr val="tx1">
                      <a:lumMod val="85000"/>
                      <a:lumOff val="15000"/>
                    </a:schemeClr>
                  </a:gs>
                  <a:gs pos="97000">
                    <a:schemeClr val="tx1">
                      <a:lumMod val="85000"/>
                      <a:lumOff val="15000"/>
                    </a:schemeClr>
                  </a:gs>
                  <a:gs pos="100000">
                    <a:schemeClr val="accent6"/>
                  </a:gs>
                </a:gsLst>
                <a:lin ang="10800000" scaled="0"/>
              </a:gra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8FD3DFC7-9F14-2D37-253D-D0802B9FBE5A}"/>
                  </a:ext>
                </a:extLst>
              </p:cNvPr>
              <p:cNvGrpSpPr/>
              <p:nvPr/>
            </p:nvGrpSpPr>
            <p:grpSpPr>
              <a:xfrm>
                <a:off x="4124022" y="2812685"/>
                <a:ext cx="5367638" cy="1232629"/>
                <a:chOff x="1423684" y="64946"/>
                <a:chExt cx="5367638" cy="1232629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61C12DC-EF63-0B1E-B558-8A102D162BEE}"/>
                    </a:ext>
                  </a:extLst>
                </p:cNvPr>
                <p:cNvSpPr/>
                <p:nvPr/>
              </p:nvSpPr>
              <p:spPr>
                <a:xfrm>
                  <a:off x="1423684" y="64948"/>
                  <a:ext cx="5367638" cy="1232627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59F51E1-530F-7338-6C6B-0BAD74075A42}"/>
                    </a:ext>
                  </a:extLst>
                </p:cNvPr>
                <p:cNvSpPr txBox="1"/>
                <p:nvPr/>
              </p:nvSpPr>
              <p:spPr>
                <a:xfrm>
                  <a:off x="2929315" y="64946"/>
                  <a:ext cx="3061748" cy="123262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0453" tIns="130453" rIns="130453" bIns="130453" numCol="1" spcCol="1270" anchor="ctr" anchorCtr="0">
                  <a:noAutofit/>
                </a:bodyPr>
                <a:lstStyle/>
                <a:p>
                  <a:pPr marL="0" lvl="0" indent="0" algn="l" defTabSz="9779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200" kern="1200" dirty="0">
                      <a:solidFill>
                        <a:schemeClr val="accent6"/>
                      </a:solidFill>
                    </a:rPr>
                    <a:t>CW Net QN-Signals</a:t>
                  </a:r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F692A85-4530-803F-1A2A-ED3644391AC7}"/>
                </a:ext>
              </a:extLst>
            </p:cNvPr>
            <p:cNvGrpSpPr/>
            <p:nvPr/>
          </p:nvGrpSpPr>
          <p:grpSpPr>
            <a:xfrm>
              <a:off x="6822846" y="5250641"/>
              <a:ext cx="5367639" cy="1048854"/>
              <a:chOff x="4124022" y="2751055"/>
              <a:chExt cx="5367639" cy="135588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AC63A12-7C2A-AA38-C3E1-EBE4CAB356DC}"/>
                  </a:ext>
                </a:extLst>
              </p:cNvPr>
              <p:cNvSpPr/>
              <p:nvPr/>
            </p:nvSpPr>
            <p:spPr>
              <a:xfrm>
                <a:off x="5384405" y="2751055"/>
                <a:ext cx="4107256" cy="1355889"/>
              </a:xfrm>
              <a:prstGeom prst="rect">
                <a:avLst/>
              </a:prstGeom>
              <a:gradFill rotWithShape="0">
                <a:gsLst>
                  <a:gs pos="0">
                    <a:schemeClr val="accent6"/>
                  </a:gs>
                  <a:gs pos="15929">
                    <a:schemeClr val="tx1">
                      <a:lumMod val="85000"/>
                      <a:lumOff val="15000"/>
                    </a:schemeClr>
                  </a:gs>
                  <a:gs pos="97000">
                    <a:schemeClr val="tx1">
                      <a:lumMod val="85000"/>
                      <a:lumOff val="15000"/>
                    </a:schemeClr>
                  </a:gs>
                  <a:gs pos="100000">
                    <a:schemeClr val="accent6"/>
                  </a:gs>
                </a:gsLst>
                <a:lin ang="10800000" scaled="0"/>
              </a:gra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20DA285-A4EC-47C9-D470-D81FEFB5B6FB}"/>
                  </a:ext>
                </a:extLst>
              </p:cNvPr>
              <p:cNvGrpSpPr/>
              <p:nvPr/>
            </p:nvGrpSpPr>
            <p:grpSpPr>
              <a:xfrm>
                <a:off x="4124022" y="2812685"/>
                <a:ext cx="5367638" cy="1232629"/>
                <a:chOff x="1423684" y="64946"/>
                <a:chExt cx="5367638" cy="1232629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C8D2E72-71AD-11FB-D0B4-3273DCA2DDAE}"/>
                    </a:ext>
                  </a:extLst>
                </p:cNvPr>
                <p:cNvSpPr/>
                <p:nvPr/>
              </p:nvSpPr>
              <p:spPr>
                <a:xfrm>
                  <a:off x="1423684" y="64948"/>
                  <a:ext cx="5367638" cy="1232627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FA021E2-A11D-3B2C-7029-D6A73F8B2FA3}"/>
                    </a:ext>
                  </a:extLst>
                </p:cNvPr>
                <p:cNvSpPr txBox="1"/>
                <p:nvPr/>
              </p:nvSpPr>
              <p:spPr>
                <a:xfrm>
                  <a:off x="2929315" y="64946"/>
                  <a:ext cx="3061748" cy="123262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0453" tIns="130453" rIns="130453" bIns="130453" numCol="1" spcCol="1270" anchor="ctr" anchorCtr="0">
                  <a:noAutofit/>
                </a:bodyPr>
                <a:lstStyle/>
                <a:p>
                  <a:pPr marL="0" lvl="0" indent="0" algn="l" defTabSz="9779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200" dirty="0" err="1">
                      <a:solidFill>
                        <a:schemeClr val="accent6"/>
                      </a:solidFill>
                    </a:rPr>
                    <a:t>Prosigns</a:t>
                  </a:r>
                  <a:r>
                    <a:rPr lang="en-US" sz="2200" dirty="0">
                      <a:solidFill>
                        <a:schemeClr val="accent6"/>
                      </a:solidFill>
                    </a:rPr>
                    <a:t> &amp; Abbreviations</a:t>
                  </a:r>
                  <a:endParaRPr lang="en-US" sz="2200" kern="1200" dirty="0">
                    <a:solidFill>
                      <a:schemeClr val="accent6"/>
                    </a:solidFill>
                  </a:endParaRPr>
                </a:p>
              </p:txBody>
            </p:sp>
          </p:grpSp>
        </p:grpSp>
      </p:grpSp>
      <p:pic>
        <p:nvPicPr>
          <p:cNvPr id="33" name="Picture 32" descr="A black and white logo&#10;&#10;Description automatically generated">
            <a:extLst>
              <a:ext uri="{FF2B5EF4-FFF2-40B4-BE49-F238E27FC236}">
                <a16:creationId xmlns:a16="http://schemas.microsoft.com/office/drawing/2014/main" id="{F8DE7785-3A50-3A88-313E-E8FD4AEAA6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0619" y="7404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4745" y="0"/>
            <a:ext cx="4107255" cy="672147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54A88A-C23C-40DE-F28C-E7ADDF266DE4}"/>
              </a:ext>
            </a:extLst>
          </p:cNvPr>
          <p:cNvSpPr txBox="1"/>
          <p:nvPr/>
        </p:nvSpPr>
        <p:spPr>
          <a:xfrm>
            <a:off x="817321" y="5009811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From FSD-218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7C6333-BB87-13FB-7679-40A120C4C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37" y="261042"/>
            <a:ext cx="4096846" cy="2916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4CC2AB-34BE-F9D6-AB32-6D6304280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410" y="3018168"/>
            <a:ext cx="5573909" cy="352330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A2FA1FA-4F86-3A97-D92A-5C8AC75A6F80}"/>
              </a:ext>
            </a:extLst>
          </p:cNvPr>
          <p:cNvGrpSpPr/>
          <p:nvPr/>
        </p:nvGrpSpPr>
        <p:grpSpPr>
          <a:xfrm>
            <a:off x="6822846" y="1821095"/>
            <a:ext cx="5369154" cy="4478400"/>
            <a:chOff x="6822846" y="1821095"/>
            <a:chExt cx="5369154" cy="44784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6BB44AE-CA98-DB26-99F4-02AE2FF7A28D}"/>
                </a:ext>
              </a:extLst>
            </p:cNvPr>
            <p:cNvGrpSpPr/>
            <p:nvPr/>
          </p:nvGrpSpPr>
          <p:grpSpPr>
            <a:xfrm>
              <a:off x="6822847" y="1821095"/>
              <a:ext cx="5367639" cy="1048854"/>
              <a:chOff x="4124022" y="2751055"/>
              <a:chExt cx="5367639" cy="1355889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CE6A2BD-5F04-D452-B03F-79CFB3429A45}"/>
                  </a:ext>
                </a:extLst>
              </p:cNvPr>
              <p:cNvSpPr/>
              <p:nvPr/>
            </p:nvSpPr>
            <p:spPr>
              <a:xfrm>
                <a:off x="5384405" y="2751055"/>
                <a:ext cx="4107256" cy="1355889"/>
              </a:xfrm>
              <a:prstGeom prst="rect">
                <a:avLst/>
              </a:prstGeom>
              <a:gradFill rotWithShape="0">
                <a:gsLst>
                  <a:gs pos="0">
                    <a:schemeClr val="accent6"/>
                  </a:gs>
                  <a:gs pos="15929">
                    <a:schemeClr val="tx1">
                      <a:lumMod val="85000"/>
                      <a:lumOff val="15000"/>
                    </a:schemeClr>
                  </a:gs>
                  <a:gs pos="97000">
                    <a:schemeClr val="tx1">
                      <a:lumMod val="85000"/>
                      <a:lumOff val="15000"/>
                    </a:schemeClr>
                  </a:gs>
                  <a:gs pos="100000">
                    <a:schemeClr val="accent6"/>
                  </a:gs>
                </a:gsLst>
                <a:lin ang="10800000" scaled="0"/>
              </a:gra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E77ADD5-4506-42FE-7F6F-664953BF4586}"/>
                  </a:ext>
                </a:extLst>
              </p:cNvPr>
              <p:cNvGrpSpPr/>
              <p:nvPr/>
            </p:nvGrpSpPr>
            <p:grpSpPr>
              <a:xfrm>
                <a:off x="4124022" y="2812685"/>
                <a:ext cx="5367638" cy="1232629"/>
                <a:chOff x="1423684" y="64946"/>
                <a:chExt cx="5367638" cy="1232629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D178B258-2BC2-D524-7EA3-551879C0FDA2}"/>
                    </a:ext>
                  </a:extLst>
                </p:cNvPr>
                <p:cNvSpPr/>
                <p:nvPr/>
              </p:nvSpPr>
              <p:spPr>
                <a:xfrm>
                  <a:off x="1423684" y="64948"/>
                  <a:ext cx="5367638" cy="1232627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B5C88EC-D231-ECAF-A9C3-DF7D9E6AB466}"/>
                    </a:ext>
                  </a:extLst>
                </p:cNvPr>
                <p:cNvSpPr txBox="1"/>
                <p:nvPr/>
              </p:nvSpPr>
              <p:spPr>
                <a:xfrm>
                  <a:off x="2929315" y="64946"/>
                  <a:ext cx="3061748" cy="123262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0453" tIns="130453" rIns="130453" bIns="130453" numCol="1" spcCol="1270" anchor="ctr" anchorCtr="0">
                  <a:noAutofit/>
                </a:bodyPr>
                <a:lstStyle/>
                <a:p>
                  <a:pPr marL="0" lvl="0" indent="0" algn="l" defTabSz="9779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200" kern="1200" dirty="0">
                      <a:solidFill>
                        <a:schemeClr val="accent6"/>
                      </a:solidFill>
                    </a:rPr>
                    <a:t>ITU Phonetic Alphabet</a:t>
                  </a: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1FD1141-0657-47CC-2937-513368D0B9A3}"/>
                </a:ext>
              </a:extLst>
            </p:cNvPr>
            <p:cNvGrpSpPr/>
            <p:nvPr/>
          </p:nvGrpSpPr>
          <p:grpSpPr>
            <a:xfrm>
              <a:off x="6824361" y="2962995"/>
              <a:ext cx="5367639" cy="1048854"/>
              <a:chOff x="4124022" y="2751055"/>
              <a:chExt cx="5367639" cy="1355889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752C90F-BFE4-7B07-59AB-2C93566AEEEB}"/>
                  </a:ext>
                </a:extLst>
              </p:cNvPr>
              <p:cNvSpPr/>
              <p:nvPr/>
            </p:nvSpPr>
            <p:spPr>
              <a:xfrm>
                <a:off x="5384405" y="2751055"/>
                <a:ext cx="4107256" cy="1355889"/>
              </a:xfrm>
              <a:prstGeom prst="rect">
                <a:avLst/>
              </a:prstGeom>
              <a:gradFill rotWithShape="0">
                <a:gsLst>
                  <a:gs pos="0">
                    <a:schemeClr val="accent6"/>
                  </a:gs>
                  <a:gs pos="15929">
                    <a:schemeClr val="tx1">
                      <a:lumMod val="85000"/>
                      <a:lumOff val="15000"/>
                    </a:schemeClr>
                  </a:gs>
                  <a:gs pos="97000">
                    <a:schemeClr val="tx1">
                      <a:lumMod val="85000"/>
                      <a:lumOff val="15000"/>
                    </a:schemeClr>
                  </a:gs>
                  <a:gs pos="100000">
                    <a:schemeClr val="accent6"/>
                  </a:gs>
                </a:gsLst>
                <a:lin ang="10800000" scaled="0"/>
              </a:gra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740CD5C-0EAB-D195-EFAE-7551E13867D3}"/>
                  </a:ext>
                </a:extLst>
              </p:cNvPr>
              <p:cNvGrpSpPr/>
              <p:nvPr/>
            </p:nvGrpSpPr>
            <p:grpSpPr>
              <a:xfrm>
                <a:off x="4124022" y="2812685"/>
                <a:ext cx="5367638" cy="1232629"/>
                <a:chOff x="1423684" y="64946"/>
                <a:chExt cx="5367638" cy="1232629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4529C4C-B96D-0A65-AAFD-7CFF1ED84829}"/>
                    </a:ext>
                  </a:extLst>
                </p:cNvPr>
                <p:cNvSpPr/>
                <p:nvPr/>
              </p:nvSpPr>
              <p:spPr>
                <a:xfrm>
                  <a:off x="1423684" y="64948"/>
                  <a:ext cx="5367638" cy="1232627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1821CA0-C413-4A18-D11E-7551837843B7}"/>
                    </a:ext>
                  </a:extLst>
                </p:cNvPr>
                <p:cNvSpPr txBox="1"/>
                <p:nvPr/>
              </p:nvSpPr>
              <p:spPr>
                <a:xfrm>
                  <a:off x="2929315" y="64946"/>
                  <a:ext cx="3061748" cy="123262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0453" tIns="130453" rIns="130453" bIns="130453" numCol="1" spcCol="1270" anchor="ctr" anchorCtr="0">
                  <a:noAutofit/>
                </a:bodyPr>
                <a:lstStyle/>
                <a:p>
                  <a:pPr marL="0" lvl="0" indent="0" algn="l" defTabSz="9779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200" dirty="0">
                      <a:solidFill>
                        <a:schemeClr val="accent6"/>
                      </a:solidFill>
                    </a:rPr>
                    <a:t>Basic Q-Signals</a:t>
                  </a:r>
                  <a:endParaRPr lang="en-US" sz="2200" kern="1200" dirty="0">
                    <a:solidFill>
                      <a:schemeClr val="accent6"/>
                    </a:solidFill>
                  </a:endParaRPr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A245EA3-CF19-407A-65A7-1B1F3A433152}"/>
                </a:ext>
              </a:extLst>
            </p:cNvPr>
            <p:cNvGrpSpPr/>
            <p:nvPr/>
          </p:nvGrpSpPr>
          <p:grpSpPr>
            <a:xfrm>
              <a:off x="6824361" y="4121396"/>
              <a:ext cx="5367639" cy="1048854"/>
              <a:chOff x="4124022" y="2751055"/>
              <a:chExt cx="5367639" cy="135588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101649C-6689-A570-E300-34A6AA739708}"/>
                  </a:ext>
                </a:extLst>
              </p:cNvPr>
              <p:cNvSpPr/>
              <p:nvPr/>
            </p:nvSpPr>
            <p:spPr>
              <a:xfrm>
                <a:off x="5384405" y="2751055"/>
                <a:ext cx="4107256" cy="1355889"/>
              </a:xfrm>
              <a:prstGeom prst="rect">
                <a:avLst/>
              </a:prstGeom>
              <a:gradFill rotWithShape="0">
                <a:gsLst>
                  <a:gs pos="0">
                    <a:srgbClr val="00B0F0"/>
                  </a:gs>
                  <a:gs pos="15929">
                    <a:schemeClr val="tx1">
                      <a:lumMod val="85000"/>
                      <a:lumOff val="15000"/>
                    </a:schemeClr>
                  </a:gs>
                  <a:gs pos="97000">
                    <a:schemeClr val="tx1">
                      <a:lumMod val="85000"/>
                      <a:lumOff val="15000"/>
                    </a:schemeClr>
                  </a:gs>
                  <a:gs pos="100000">
                    <a:srgbClr val="00B0F0"/>
                  </a:gs>
                </a:gsLst>
                <a:lin ang="10800000" scaled="0"/>
              </a:gra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383494C-4530-9F0D-ECEB-5A4476A3EC1E}"/>
                  </a:ext>
                </a:extLst>
              </p:cNvPr>
              <p:cNvGrpSpPr/>
              <p:nvPr/>
            </p:nvGrpSpPr>
            <p:grpSpPr>
              <a:xfrm>
                <a:off x="4124022" y="2812685"/>
                <a:ext cx="5367638" cy="1232629"/>
                <a:chOff x="1423684" y="64946"/>
                <a:chExt cx="5367638" cy="1232629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A0F668B9-1F8A-E03A-E812-135EAC84D03F}"/>
                    </a:ext>
                  </a:extLst>
                </p:cNvPr>
                <p:cNvSpPr/>
                <p:nvPr/>
              </p:nvSpPr>
              <p:spPr>
                <a:xfrm>
                  <a:off x="1423684" y="64948"/>
                  <a:ext cx="5367638" cy="1232627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231C397-ADF2-87C8-D999-50151E8072ED}"/>
                    </a:ext>
                  </a:extLst>
                </p:cNvPr>
                <p:cNvSpPr txBox="1"/>
                <p:nvPr/>
              </p:nvSpPr>
              <p:spPr>
                <a:xfrm>
                  <a:off x="2929315" y="64946"/>
                  <a:ext cx="3061748" cy="123262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0453" tIns="130453" rIns="130453" bIns="130453" numCol="1" spcCol="1270" anchor="ctr" anchorCtr="0">
                  <a:noAutofit/>
                </a:bodyPr>
                <a:lstStyle/>
                <a:p>
                  <a:pPr marL="0" lvl="0" indent="0" algn="l" defTabSz="9779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200" kern="1200" dirty="0">
                      <a:solidFill>
                        <a:schemeClr val="bg1"/>
                      </a:solidFill>
                    </a:rPr>
                    <a:t>CW Net QN-Signals</a:t>
                  </a:r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454CA82-8465-38AE-8D81-325B37067F9B}"/>
                </a:ext>
              </a:extLst>
            </p:cNvPr>
            <p:cNvGrpSpPr/>
            <p:nvPr/>
          </p:nvGrpSpPr>
          <p:grpSpPr>
            <a:xfrm>
              <a:off x="6822846" y="5250641"/>
              <a:ext cx="5367639" cy="1048854"/>
              <a:chOff x="4124022" y="2751055"/>
              <a:chExt cx="5367639" cy="135588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C45996E-789D-E9B1-B81B-BC46689AB7A6}"/>
                  </a:ext>
                </a:extLst>
              </p:cNvPr>
              <p:cNvSpPr/>
              <p:nvPr/>
            </p:nvSpPr>
            <p:spPr>
              <a:xfrm>
                <a:off x="5384405" y="2751055"/>
                <a:ext cx="4107256" cy="1355889"/>
              </a:xfrm>
              <a:prstGeom prst="rect">
                <a:avLst/>
              </a:prstGeom>
              <a:gradFill rotWithShape="0">
                <a:gsLst>
                  <a:gs pos="0">
                    <a:schemeClr val="accent6"/>
                  </a:gs>
                  <a:gs pos="15929">
                    <a:schemeClr val="tx1">
                      <a:lumMod val="85000"/>
                      <a:lumOff val="15000"/>
                    </a:schemeClr>
                  </a:gs>
                  <a:gs pos="97000">
                    <a:schemeClr val="tx1">
                      <a:lumMod val="85000"/>
                      <a:lumOff val="15000"/>
                    </a:schemeClr>
                  </a:gs>
                  <a:gs pos="100000">
                    <a:schemeClr val="accent6"/>
                  </a:gs>
                </a:gsLst>
                <a:lin ang="10800000" scaled="0"/>
              </a:gra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D1FA85E-062E-2B15-FACE-AC5D7D59FDF8}"/>
                  </a:ext>
                </a:extLst>
              </p:cNvPr>
              <p:cNvGrpSpPr/>
              <p:nvPr/>
            </p:nvGrpSpPr>
            <p:grpSpPr>
              <a:xfrm>
                <a:off x="4124022" y="2812685"/>
                <a:ext cx="5367638" cy="1232629"/>
                <a:chOff x="1423684" y="64946"/>
                <a:chExt cx="5367638" cy="1232629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D9676B0-BAD2-FE9B-BE5B-DFB8A72ADFDB}"/>
                    </a:ext>
                  </a:extLst>
                </p:cNvPr>
                <p:cNvSpPr/>
                <p:nvPr/>
              </p:nvSpPr>
              <p:spPr>
                <a:xfrm>
                  <a:off x="1423684" y="64948"/>
                  <a:ext cx="5367638" cy="1232627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BECBE79-3E1A-9F06-4E0C-23F65CB5D107}"/>
                    </a:ext>
                  </a:extLst>
                </p:cNvPr>
                <p:cNvSpPr txBox="1"/>
                <p:nvPr/>
              </p:nvSpPr>
              <p:spPr>
                <a:xfrm>
                  <a:off x="2929315" y="64946"/>
                  <a:ext cx="3061748" cy="123262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0453" tIns="130453" rIns="130453" bIns="130453" numCol="1" spcCol="1270" anchor="ctr" anchorCtr="0">
                  <a:noAutofit/>
                </a:bodyPr>
                <a:lstStyle/>
                <a:p>
                  <a:pPr marL="0" lvl="0" indent="0" algn="l" defTabSz="9779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200" dirty="0" err="1">
                      <a:solidFill>
                        <a:schemeClr val="accent6"/>
                      </a:solidFill>
                    </a:rPr>
                    <a:t>Prosigns</a:t>
                  </a:r>
                  <a:r>
                    <a:rPr lang="en-US" sz="2200" dirty="0">
                      <a:solidFill>
                        <a:schemeClr val="accent6"/>
                      </a:solidFill>
                    </a:rPr>
                    <a:t> &amp; Abbreviations</a:t>
                  </a:r>
                  <a:endParaRPr lang="en-US" sz="2200" kern="1200" dirty="0">
                    <a:solidFill>
                      <a:schemeClr val="accent6"/>
                    </a:solidFill>
                  </a:endParaRPr>
                </a:p>
              </p:txBody>
            </p:sp>
          </p:grpSp>
        </p:grpSp>
      </p:grpSp>
      <p:pic>
        <p:nvPicPr>
          <p:cNvPr id="34" name="Picture 33" descr="A black and white logo&#10;&#10;Description automatically generated">
            <a:extLst>
              <a:ext uri="{FF2B5EF4-FFF2-40B4-BE49-F238E27FC236}">
                <a16:creationId xmlns:a16="http://schemas.microsoft.com/office/drawing/2014/main" id="{732C495B-ACD7-2730-312B-09EEB0C477D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0619" y="7404"/>
            <a:ext cx="1806287" cy="18062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0BF07F0-8CE9-FD00-3BD1-251C2B4EA585}"/>
                  </a:ext>
                </a:extLst>
              </p14:cNvPr>
              <p14:cNvContentPartPr/>
              <p14:nvPr/>
            </p14:nvContentPartPr>
            <p14:xfrm>
              <a:off x="465043" y="1689286"/>
              <a:ext cx="14007" cy="14007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0BF07F0-8CE9-FD00-3BD1-251C2B4EA5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21650" y="-1112114"/>
                <a:ext cx="2801400" cy="560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631880-5E43-7C87-262C-7A34C312B970}"/>
                  </a:ext>
                </a:extLst>
              </p14:cNvPr>
              <p14:cNvContentPartPr/>
              <p14:nvPr/>
            </p14:nvContentPartPr>
            <p14:xfrm>
              <a:off x="812426" y="1722904"/>
              <a:ext cx="14007" cy="14007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631880-5E43-7C87-262C-7A34C312B9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574267" y="-1064489"/>
                <a:ext cx="2801400" cy="560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300D031-83CF-A6D7-A8BC-050174BB9199}"/>
                  </a:ext>
                </a:extLst>
              </p14:cNvPr>
              <p14:cNvContentPartPr/>
              <p14:nvPr/>
            </p14:nvContentPartPr>
            <p14:xfrm>
              <a:off x="16679955" y="13264963"/>
              <a:ext cx="14007" cy="14007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300D031-83CF-A6D7-A8BC-050174BB91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79255" y="10463563"/>
                <a:ext cx="2801400" cy="560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91C457E-4F08-F4DF-A3B4-B7F84A8A5406}"/>
                  </a:ext>
                </a:extLst>
              </p14:cNvPr>
              <p14:cNvContentPartPr/>
              <p14:nvPr/>
            </p14:nvContentPartPr>
            <p14:xfrm>
              <a:off x="16758396" y="13231345"/>
              <a:ext cx="14007" cy="14007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91C457E-4F08-F4DF-A3B4-B7F84A8A54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57696" y="10443952"/>
                <a:ext cx="2801400" cy="560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C71FF4C-97DA-A903-F0EB-280B154C175C}"/>
                  </a:ext>
                </a:extLst>
              </p14:cNvPr>
              <p14:cNvContentPartPr/>
              <p14:nvPr/>
            </p14:nvContentPartPr>
            <p14:xfrm>
              <a:off x="633132" y="2238374"/>
              <a:ext cx="14007" cy="14007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C71FF4C-97DA-A903-F0EB-280B154C17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3561" y="-549019"/>
                <a:ext cx="2801400" cy="560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A71F17D-28A3-9035-B2F8-CD81DA9C6969}"/>
                  </a:ext>
                </a:extLst>
              </p14:cNvPr>
              <p14:cNvContentPartPr/>
              <p14:nvPr/>
            </p14:nvContentPartPr>
            <p14:xfrm>
              <a:off x="733984" y="2227168"/>
              <a:ext cx="14007" cy="14007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A71F17D-28A3-9035-B2F8-CD81DA9C69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666716" y="-560225"/>
                <a:ext cx="2801400" cy="560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C33016D-16A2-D454-B758-CBFD43ECA551}"/>
                  </a:ext>
                </a:extLst>
              </p14:cNvPr>
              <p14:cNvContentPartPr/>
              <p14:nvPr/>
            </p14:nvContentPartPr>
            <p14:xfrm>
              <a:off x="358200" y="1165020"/>
              <a:ext cx="235440" cy="23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33016D-16A2-D454-B758-CBFD43ECA55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2200" y="1093380"/>
                <a:ext cx="307080" cy="1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860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4743" y="0"/>
            <a:ext cx="4107257" cy="672147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54A88A-C23C-40DE-F28C-E7ADDF266DE4}"/>
              </a:ext>
            </a:extLst>
          </p:cNvPr>
          <p:cNvSpPr txBox="1"/>
          <p:nvPr/>
        </p:nvSpPr>
        <p:spPr>
          <a:xfrm>
            <a:off x="3252457" y="6264476"/>
            <a:ext cx="1341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From FSD-218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2C5C06-4E2E-F635-A771-6AB72EEEFF58}"/>
              </a:ext>
            </a:extLst>
          </p:cNvPr>
          <p:cNvSpPr txBox="1"/>
          <p:nvPr/>
        </p:nvSpPr>
        <p:spPr>
          <a:xfrm>
            <a:off x="1403805" y="5990613"/>
            <a:ext cx="5038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These are the ones used to check into and out of a net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0AE6DA-B293-B207-629F-DCC662EDB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805" y="812798"/>
            <a:ext cx="5038725" cy="5095875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1B929518-8882-597F-8680-F642656ABB3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0619" y="7404"/>
            <a:ext cx="1806287" cy="180628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5E26E23-8203-253C-13A4-B5C90E79BB28}"/>
              </a:ext>
            </a:extLst>
          </p:cNvPr>
          <p:cNvGrpSpPr/>
          <p:nvPr/>
        </p:nvGrpSpPr>
        <p:grpSpPr>
          <a:xfrm>
            <a:off x="6822846" y="1821095"/>
            <a:ext cx="5369154" cy="4478400"/>
            <a:chOff x="6822846" y="1821095"/>
            <a:chExt cx="5369154" cy="44784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808C35C-FC6A-1142-6AED-A814873009E1}"/>
                </a:ext>
              </a:extLst>
            </p:cNvPr>
            <p:cNvGrpSpPr/>
            <p:nvPr/>
          </p:nvGrpSpPr>
          <p:grpSpPr>
            <a:xfrm>
              <a:off x="6822847" y="1821095"/>
              <a:ext cx="5367639" cy="1048854"/>
              <a:chOff x="4124022" y="2751055"/>
              <a:chExt cx="5367639" cy="135588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A74880E-BCEE-6201-1907-63BFD3D246D8}"/>
                  </a:ext>
                </a:extLst>
              </p:cNvPr>
              <p:cNvSpPr/>
              <p:nvPr/>
            </p:nvSpPr>
            <p:spPr>
              <a:xfrm>
                <a:off x="5384405" y="2751055"/>
                <a:ext cx="4107256" cy="1355889"/>
              </a:xfrm>
              <a:prstGeom prst="rect">
                <a:avLst/>
              </a:prstGeom>
              <a:gradFill rotWithShape="0">
                <a:gsLst>
                  <a:gs pos="0">
                    <a:schemeClr val="accent6"/>
                  </a:gs>
                  <a:gs pos="15929">
                    <a:schemeClr val="tx1">
                      <a:lumMod val="85000"/>
                      <a:lumOff val="15000"/>
                    </a:schemeClr>
                  </a:gs>
                  <a:gs pos="97000">
                    <a:schemeClr val="tx1">
                      <a:lumMod val="85000"/>
                      <a:lumOff val="15000"/>
                    </a:schemeClr>
                  </a:gs>
                  <a:gs pos="100000">
                    <a:schemeClr val="accent6"/>
                  </a:gs>
                </a:gsLst>
                <a:lin ang="10800000" scaled="0"/>
              </a:gra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FF805144-FF94-E349-C462-67F840DDC81D}"/>
                  </a:ext>
                </a:extLst>
              </p:cNvPr>
              <p:cNvGrpSpPr/>
              <p:nvPr/>
            </p:nvGrpSpPr>
            <p:grpSpPr>
              <a:xfrm>
                <a:off x="4124022" y="2812685"/>
                <a:ext cx="5367638" cy="1232629"/>
                <a:chOff x="1423684" y="64946"/>
                <a:chExt cx="5367638" cy="1232629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8E51EBB2-B53E-D6B3-2216-56AED6E33E35}"/>
                    </a:ext>
                  </a:extLst>
                </p:cNvPr>
                <p:cNvSpPr/>
                <p:nvPr/>
              </p:nvSpPr>
              <p:spPr>
                <a:xfrm>
                  <a:off x="1423684" y="64948"/>
                  <a:ext cx="5367638" cy="1232627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7D6A5FA-5F80-B705-8BA9-64353F3CA989}"/>
                    </a:ext>
                  </a:extLst>
                </p:cNvPr>
                <p:cNvSpPr txBox="1"/>
                <p:nvPr/>
              </p:nvSpPr>
              <p:spPr>
                <a:xfrm>
                  <a:off x="2929315" y="64946"/>
                  <a:ext cx="3061748" cy="123262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0453" tIns="130453" rIns="130453" bIns="130453" numCol="1" spcCol="1270" anchor="ctr" anchorCtr="0">
                  <a:noAutofit/>
                </a:bodyPr>
                <a:lstStyle/>
                <a:p>
                  <a:pPr marL="0" lvl="0" indent="0" algn="l" defTabSz="9779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200" kern="1200" dirty="0">
                      <a:solidFill>
                        <a:schemeClr val="accent6"/>
                      </a:solidFill>
                    </a:rPr>
                    <a:t>ITU Phonetic Alphabet</a:t>
                  </a:r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1B2D0B5-1DB2-D2C5-5FA3-DDFF1130C3B0}"/>
                </a:ext>
              </a:extLst>
            </p:cNvPr>
            <p:cNvGrpSpPr/>
            <p:nvPr/>
          </p:nvGrpSpPr>
          <p:grpSpPr>
            <a:xfrm>
              <a:off x="6824361" y="2962995"/>
              <a:ext cx="5367639" cy="1048854"/>
              <a:chOff x="4124022" y="2751055"/>
              <a:chExt cx="5367639" cy="1355889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E7C1B0B-D9EE-D5A6-DA1C-02347347001E}"/>
                  </a:ext>
                </a:extLst>
              </p:cNvPr>
              <p:cNvSpPr/>
              <p:nvPr/>
            </p:nvSpPr>
            <p:spPr>
              <a:xfrm>
                <a:off x="5384405" y="2751055"/>
                <a:ext cx="4107256" cy="1355889"/>
              </a:xfrm>
              <a:prstGeom prst="rect">
                <a:avLst/>
              </a:prstGeom>
              <a:gradFill rotWithShape="0">
                <a:gsLst>
                  <a:gs pos="0">
                    <a:schemeClr val="accent6"/>
                  </a:gs>
                  <a:gs pos="15929">
                    <a:schemeClr val="tx1">
                      <a:lumMod val="85000"/>
                      <a:lumOff val="15000"/>
                    </a:schemeClr>
                  </a:gs>
                  <a:gs pos="97000">
                    <a:schemeClr val="tx1">
                      <a:lumMod val="85000"/>
                      <a:lumOff val="15000"/>
                    </a:schemeClr>
                  </a:gs>
                  <a:gs pos="100000">
                    <a:schemeClr val="accent6"/>
                  </a:gs>
                </a:gsLst>
                <a:lin ang="10800000" scaled="0"/>
              </a:gra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D5ED5994-A96F-D5BE-0D6A-EA8B381CDD85}"/>
                  </a:ext>
                </a:extLst>
              </p:cNvPr>
              <p:cNvGrpSpPr/>
              <p:nvPr/>
            </p:nvGrpSpPr>
            <p:grpSpPr>
              <a:xfrm>
                <a:off x="4124022" y="2812685"/>
                <a:ext cx="5367638" cy="1232629"/>
                <a:chOff x="1423684" y="64946"/>
                <a:chExt cx="5367638" cy="1232629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EA24133-8A27-582E-703A-43F13124C71F}"/>
                    </a:ext>
                  </a:extLst>
                </p:cNvPr>
                <p:cNvSpPr/>
                <p:nvPr/>
              </p:nvSpPr>
              <p:spPr>
                <a:xfrm>
                  <a:off x="1423684" y="64948"/>
                  <a:ext cx="5367638" cy="1232627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FF33DF0-D094-ED2C-C551-4427A7C9458C}"/>
                    </a:ext>
                  </a:extLst>
                </p:cNvPr>
                <p:cNvSpPr txBox="1"/>
                <p:nvPr/>
              </p:nvSpPr>
              <p:spPr>
                <a:xfrm>
                  <a:off x="2929315" y="64946"/>
                  <a:ext cx="3061748" cy="123262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0453" tIns="130453" rIns="130453" bIns="130453" numCol="1" spcCol="1270" anchor="ctr" anchorCtr="0">
                  <a:noAutofit/>
                </a:bodyPr>
                <a:lstStyle/>
                <a:p>
                  <a:pPr marL="0" lvl="0" indent="0" algn="l" defTabSz="9779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200" dirty="0">
                      <a:solidFill>
                        <a:schemeClr val="accent6"/>
                      </a:solidFill>
                    </a:rPr>
                    <a:t>Basic Q-Signals</a:t>
                  </a:r>
                  <a:endParaRPr lang="en-US" sz="2200" kern="1200" dirty="0">
                    <a:solidFill>
                      <a:schemeClr val="accent6"/>
                    </a:solidFill>
                  </a:endParaRPr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4C7B7EF-FFB3-5D0B-B0B6-E879E8CEDA64}"/>
                </a:ext>
              </a:extLst>
            </p:cNvPr>
            <p:cNvGrpSpPr/>
            <p:nvPr/>
          </p:nvGrpSpPr>
          <p:grpSpPr>
            <a:xfrm>
              <a:off x="6824361" y="4121396"/>
              <a:ext cx="5367639" cy="1048854"/>
              <a:chOff x="4124022" y="2751055"/>
              <a:chExt cx="5367639" cy="135588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32B811C-5CE7-D19B-CED9-4158D7DE8732}"/>
                  </a:ext>
                </a:extLst>
              </p:cNvPr>
              <p:cNvSpPr/>
              <p:nvPr/>
            </p:nvSpPr>
            <p:spPr>
              <a:xfrm>
                <a:off x="5384405" y="2751055"/>
                <a:ext cx="4107256" cy="1355889"/>
              </a:xfrm>
              <a:prstGeom prst="rect">
                <a:avLst/>
              </a:prstGeom>
              <a:gradFill rotWithShape="0">
                <a:gsLst>
                  <a:gs pos="0">
                    <a:schemeClr val="accent6"/>
                  </a:gs>
                  <a:gs pos="15929">
                    <a:schemeClr val="tx1">
                      <a:lumMod val="85000"/>
                      <a:lumOff val="15000"/>
                    </a:schemeClr>
                  </a:gs>
                  <a:gs pos="97000">
                    <a:schemeClr val="tx1">
                      <a:lumMod val="85000"/>
                      <a:lumOff val="15000"/>
                    </a:schemeClr>
                  </a:gs>
                  <a:gs pos="100000">
                    <a:schemeClr val="accent6"/>
                  </a:gs>
                </a:gsLst>
                <a:lin ang="10800000" scaled="0"/>
              </a:gra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482FD6A-31E9-D9C3-E905-637550A8DC69}"/>
                  </a:ext>
                </a:extLst>
              </p:cNvPr>
              <p:cNvGrpSpPr/>
              <p:nvPr/>
            </p:nvGrpSpPr>
            <p:grpSpPr>
              <a:xfrm>
                <a:off x="4124022" y="2812685"/>
                <a:ext cx="5367638" cy="1232629"/>
                <a:chOff x="1423684" y="64946"/>
                <a:chExt cx="5367638" cy="1232629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9160ABB-1522-BA4D-FCED-05650A6BAFB1}"/>
                    </a:ext>
                  </a:extLst>
                </p:cNvPr>
                <p:cNvSpPr/>
                <p:nvPr/>
              </p:nvSpPr>
              <p:spPr>
                <a:xfrm>
                  <a:off x="1423684" y="64948"/>
                  <a:ext cx="5367638" cy="1232627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6BBBC4A-D5BC-6757-CEDD-1564CC9B855C}"/>
                    </a:ext>
                  </a:extLst>
                </p:cNvPr>
                <p:cNvSpPr txBox="1"/>
                <p:nvPr/>
              </p:nvSpPr>
              <p:spPr>
                <a:xfrm>
                  <a:off x="2929315" y="64946"/>
                  <a:ext cx="3061748" cy="123262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0453" tIns="130453" rIns="130453" bIns="130453" numCol="1" spcCol="1270" anchor="ctr" anchorCtr="0">
                  <a:noAutofit/>
                </a:bodyPr>
                <a:lstStyle/>
                <a:p>
                  <a:pPr marL="0" lvl="0" indent="0" algn="l" defTabSz="9779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200" kern="1200" dirty="0">
                      <a:solidFill>
                        <a:schemeClr val="accent6"/>
                      </a:solidFill>
                    </a:rPr>
                    <a:t>CW Net QN-Signals</a:t>
                  </a:r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0D5961-58F0-5C5D-D7F5-301023B10F3F}"/>
                </a:ext>
              </a:extLst>
            </p:cNvPr>
            <p:cNvGrpSpPr/>
            <p:nvPr/>
          </p:nvGrpSpPr>
          <p:grpSpPr>
            <a:xfrm>
              <a:off x="6822846" y="5250641"/>
              <a:ext cx="5367639" cy="1048854"/>
              <a:chOff x="4124022" y="2751055"/>
              <a:chExt cx="5367639" cy="135588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CAAFC14-31C3-51AF-A28B-D951B8133633}"/>
                  </a:ext>
                </a:extLst>
              </p:cNvPr>
              <p:cNvSpPr/>
              <p:nvPr/>
            </p:nvSpPr>
            <p:spPr>
              <a:xfrm>
                <a:off x="5384405" y="2751055"/>
                <a:ext cx="4107256" cy="1355889"/>
              </a:xfrm>
              <a:prstGeom prst="rect">
                <a:avLst/>
              </a:prstGeom>
              <a:gradFill rotWithShape="0">
                <a:gsLst>
                  <a:gs pos="0">
                    <a:srgbClr val="00B0F0"/>
                  </a:gs>
                  <a:gs pos="15929">
                    <a:schemeClr val="tx1">
                      <a:lumMod val="85000"/>
                      <a:lumOff val="15000"/>
                    </a:schemeClr>
                  </a:gs>
                  <a:gs pos="97000">
                    <a:schemeClr val="tx1">
                      <a:lumMod val="85000"/>
                      <a:lumOff val="15000"/>
                    </a:schemeClr>
                  </a:gs>
                  <a:gs pos="100000">
                    <a:srgbClr val="00B0F0"/>
                  </a:gs>
                </a:gsLst>
                <a:lin ang="10800000" scaled="0"/>
              </a:gra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0B3930F-9578-1CDB-00E0-2314EB8C61F0}"/>
                  </a:ext>
                </a:extLst>
              </p:cNvPr>
              <p:cNvGrpSpPr/>
              <p:nvPr/>
            </p:nvGrpSpPr>
            <p:grpSpPr>
              <a:xfrm>
                <a:off x="4124022" y="2812685"/>
                <a:ext cx="5367638" cy="1232629"/>
                <a:chOff x="1423684" y="64946"/>
                <a:chExt cx="5367638" cy="1232629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47B5B878-92B1-D5FF-D7BA-BCA1E6FA0B19}"/>
                    </a:ext>
                  </a:extLst>
                </p:cNvPr>
                <p:cNvSpPr/>
                <p:nvPr/>
              </p:nvSpPr>
              <p:spPr>
                <a:xfrm>
                  <a:off x="1423684" y="64948"/>
                  <a:ext cx="5367638" cy="1232627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EC9FAF0-4FFA-5CE3-B626-F7E2B70A6776}"/>
                    </a:ext>
                  </a:extLst>
                </p:cNvPr>
                <p:cNvSpPr txBox="1"/>
                <p:nvPr/>
              </p:nvSpPr>
              <p:spPr>
                <a:xfrm>
                  <a:off x="2929315" y="64946"/>
                  <a:ext cx="3061748" cy="123262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0453" tIns="130453" rIns="130453" bIns="130453" numCol="1" spcCol="1270" anchor="ctr" anchorCtr="0">
                  <a:noAutofit/>
                </a:bodyPr>
                <a:lstStyle/>
                <a:p>
                  <a:pPr marL="0" lvl="0" indent="0" algn="l" defTabSz="9779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200" dirty="0" err="1">
                      <a:solidFill>
                        <a:schemeClr val="bg1"/>
                      </a:solidFill>
                    </a:rPr>
                    <a:t>Prosigns</a:t>
                  </a:r>
                  <a:r>
                    <a:rPr lang="en-US" sz="2200" dirty="0">
                      <a:solidFill>
                        <a:schemeClr val="bg1"/>
                      </a:solidFill>
                    </a:rPr>
                    <a:t> &amp; Abbreviations</a:t>
                  </a:r>
                  <a:endParaRPr lang="en-US" sz="2200" kern="12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7344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665" y="0"/>
            <a:ext cx="4967335" cy="6721473"/>
          </a:xfrm>
        </p:spPr>
        <p:txBody>
          <a:bodyPr/>
          <a:lstStyle/>
          <a:p>
            <a:r>
              <a:rPr lang="en-US" dirty="0"/>
              <a:t>Communication</a:t>
            </a:r>
            <a:br>
              <a:rPr lang="en-US" dirty="0"/>
            </a:br>
            <a:r>
              <a:rPr lang="en-US" dirty="0"/>
              <a:t>Protocols</a:t>
            </a:r>
          </a:p>
        </p:txBody>
      </p:sp>
      <p:graphicFrame>
        <p:nvGraphicFramePr>
          <p:cNvPr id="3" name="Content Placeholder 2" descr="List Content Placeholder">
            <a:extLst>
              <a:ext uri="{FF2B5EF4-FFF2-40B4-BE49-F238E27FC236}">
                <a16:creationId xmlns:a16="http://schemas.microsoft.com/office/drawing/2014/main" id="{00DD6853-7971-494B-A148-546DF3F15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498024"/>
              </p:ext>
            </p:extLst>
          </p:nvPr>
        </p:nvGraphicFramePr>
        <p:xfrm>
          <a:off x="859508" y="3657597"/>
          <a:ext cx="6156323" cy="306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Content Placeholder 2" descr="List Content Placeholder">
            <a:extLst>
              <a:ext uri="{FF2B5EF4-FFF2-40B4-BE49-F238E27FC236}">
                <a16:creationId xmlns:a16="http://schemas.microsoft.com/office/drawing/2014/main" id="{9BE208A8-88B8-784D-A4F7-E584F739B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063984"/>
              </p:ext>
            </p:extLst>
          </p:nvPr>
        </p:nvGraphicFramePr>
        <p:xfrm>
          <a:off x="859507" y="593721"/>
          <a:ext cx="6156323" cy="306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AB144-BD40-1C88-757E-32699A9E7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Wrap up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45AE2-BB81-D664-6D59-DD011B9C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8000" tIns="108000" rIns="108000" bIns="10800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Questions?, Comments</a:t>
            </a:r>
          </a:p>
          <a:p>
            <a:r>
              <a:rPr lang="en-US">
                <a:ea typeface="Calibri"/>
                <a:cs typeface="Calibri"/>
              </a:rPr>
              <a:t>Next Week- The Radiogram Form</a:t>
            </a:r>
          </a:p>
          <a:p>
            <a:r>
              <a:rPr lang="en-US">
                <a:ea typeface="Calibri"/>
                <a:cs typeface="Calibri"/>
              </a:rPr>
              <a:t>V-Band Simulated Net</a:t>
            </a:r>
          </a:p>
          <a:p>
            <a:r>
              <a:rPr lang="en-US">
                <a:ea typeface="Calibri"/>
                <a:cs typeface="Calibri"/>
              </a:rPr>
              <a:t>Net Class Manual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81E88-31BC-9DAF-EBBB-9D75D0EAFE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66A0D6D-3392-C16C-C826-4CB9D071C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04" y="2700270"/>
            <a:ext cx="5006662" cy="34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96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98415_win32_fixed" id="{1E7205E9-DD76-422B-B9FD-343E9C2C894B}" vid="{008E2BBC-A2E4-4140-B026-F6CAB78406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FCFB5EA-1DDA-4423-A8FC-85579F36DEC8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F9969FA-0C19-40F2-9B6F-EADA7B231A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7B5194-E537-408E-9CFF-66A6141D5DE3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 with animation</Template>
  <TotalTime>16</TotalTime>
  <Words>182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National Traffic System Net Training</vt:lpstr>
      <vt:lpstr>Communication Protocols</vt:lpstr>
      <vt:lpstr> </vt:lpstr>
      <vt:lpstr> </vt:lpstr>
      <vt:lpstr> </vt:lpstr>
      <vt:lpstr> </vt:lpstr>
      <vt:lpstr>Communication Protocols</vt:lpstr>
      <vt:lpstr>Wrap up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Traffic System Net Training</dc:title>
  <dc:creator>Witt, Rob</dc:creator>
  <cp:lastModifiedBy>Ed Conway</cp:lastModifiedBy>
  <cp:revision>26</cp:revision>
  <dcterms:created xsi:type="dcterms:W3CDTF">2024-07-08T11:48:38Z</dcterms:created>
  <dcterms:modified xsi:type="dcterms:W3CDTF">2024-11-30T19:11:14Z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