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D704C-1246-97FF-8EBB-EFA324D51D12}" v="7" dt="2024-12-01T12:40:46.721"/>
    <p1510:client id="{B736C5AC-5835-2A18-AF6B-AE5FB9B19CD2}" v="9" dt="2024-12-01T12:42:04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102" d="100"/>
          <a:sy n="102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Conway" userId="3f34fadd2b76d28d" providerId="Windows Live" clId="Web-{B144EA02-D325-4676-A84B-ECF34AF214BD}"/>
    <pc:docChg chg="modSld">
      <pc:chgData name="Ed Conway" userId="3f34fadd2b76d28d" providerId="Windows Live" clId="Web-{B144EA02-D325-4676-A84B-ECF34AF214BD}" dt="2024-08-07T12:17:01.414" v="36" actId="14100"/>
      <pc:docMkLst>
        <pc:docMk/>
      </pc:docMkLst>
      <pc:sldChg chg="addSp delSp modSp">
        <pc:chgData name="Ed Conway" userId="3f34fadd2b76d28d" providerId="Windows Live" clId="Web-{B144EA02-D325-4676-A84B-ECF34AF214BD}" dt="2024-08-07T12:03:11.461" v="22" actId="1076"/>
        <pc:sldMkLst>
          <pc:docMk/>
          <pc:sldMk cId="3023730915" sldId="260"/>
        </pc:sldMkLst>
        <pc:spChg chg="mod">
          <ac:chgData name="Ed Conway" userId="3f34fadd2b76d28d" providerId="Windows Live" clId="Web-{B144EA02-D325-4676-A84B-ECF34AF214BD}" dt="2024-08-07T11:59:39.688" v="10" actId="14100"/>
          <ac:spMkLst>
            <pc:docMk/>
            <pc:sldMk cId="3023730915" sldId="260"/>
            <ac:spMk id="2" creationId="{5B653A27-369C-73AF-11E7-F66DC305AC9B}"/>
          </ac:spMkLst>
        </pc:spChg>
        <pc:spChg chg="del mod">
          <ac:chgData name="Ed Conway" userId="3f34fadd2b76d28d" providerId="Windows Live" clId="Web-{B144EA02-D325-4676-A84B-ECF34AF214BD}" dt="2024-08-07T11:58:40.217" v="3"/>
          <ac:spMkLst>
            <pc:docMk/>
            <pc:sldMk cId="3023730915" sldId="260"/>
            <ac:spMk id="3" creationId="{CF60E4C2-C794-1745-44B9-92BE481E1A39}"/>
          </ac:spMkLst>
        </pc:spChg>
        <pc:spChg chg="add del mod">
          <ac:chgData name="Ed Conway" userId="3f34fadd2b76d28d" providerId="Windows Live" clId="Web-{B144EA02-D325-4676-A84B-ECF34AF214BD}" dt="2024-08-07T12:01:19.317" v="13"/>
          <ac:spMkLst>
            <pc:docMk/>
            <pc:sldMk cId="3023730915" sldId="260"/>
            <ac:spMk id="7" creationId="{A8155F7A-7068-6C10-9168-55B2B7E70ADF}"/>
          </ac:spMkLst>
        </pc:spChg>
        <pc:spChg chg="add mod">
          <ac:chgData name="Ed Conway" userId="3f34fadd2b76d28d" providerId="Windows Live" clId="Web-{B144EA02-D325-4676-A84B-ECF34AF214BD}" dt="2024-08-07T12:03:11.461" v="22" actId="1076"/>
          <ac:spMkLst>
            <pc:docMk/>
            <pc:sldMk cId="3023730915" sldId="260"/>
            <ac:spMk id="9" creationId="{7CF38208-72FB-C613-AD1D-678C8DA78046}"/>
          </ac:spMkLst>
        </pc:spChg>
        <pc:picChg chg="add del mod ord">
          <ac:chgData name="Ed Conway" userId="3f34fadd2b76d28d" providerId="Windows Live" clId="Web-{B144EA02-D325-4676-A84B-ECF34AF214BD}" dt="2024-08-07T12:00:04.126" v="12"/>
          <ac:picMkLst>
            <pc:docMk/>
            <pc:sldMk cId="3023730915" sldId="260"/>
            <ac:picMk id="5" creationId="{CA30BF83-3693-F249-0BC1-9AD36CD808DC}"/>
          </ac:picMkLst>
        </pc:picChg>
        <pc:picChg chg="add mod ord">
          <ac:chgData name="Ed Conway" userId="3f34fadd2b76d28d" providerId="Windows Live" clId="Web-{B144EA02-D325-4676-A84B-ECF34AF214BD}" dt="2024-08-07T12:01:59.365" v="17" actId="14100"/>
          <ac:picMkLst>
            <pc:docMk/>
            <pc:sldMk cId="3023730915" sldId="260"/>
            <ac:picMk id="8" creationId="{E43DC3E3-8394-7A02-71B5-04394DFE4D5C}"/>
          </ac:picMkLst>
        </pc:picChg>
      </pc:sldChg>
      <pc:sldChg chg="addSp delSp modSp">
        <pc:chgData name="Ed Conway" userId="3f34fadd2b76d28d" providerId="Windows Live" clId="Web-{B144EA02-D325-4676-A84B-ECF34AF214BD}" dt="2024-08-07T12:17:01.414" v="36" actId="14100"/>
        <pc:sldMkLst>
          <pc:docMk/>
          <pc:sldMk cId="3715639258" sldId="261"/>
        </pc:sldMkLst>
        <pc:spChg chg="del mod">
          <ac:chgData name="Ed Conway" userId="3f34fadd2b76d28d" providerId="Windows Live" clId="Web-{B144EA02-D325-4676-A84B-ECF34AF214BD}" dt="2024-08-07T12:15:48.333" v="26"/>
          <ac:spMkLst>
            <pc:docMk/>
            <pc:sldMk cId="3715639258" sldId="261"/>
            <ac:spMk id="3" creationId="{CF60E4C2-C794-1745-44B9-92BE481E1A39}"/>
          </ac:spMkLst>
        </pc:spChg>
        <pc:spChg chg="add mod">
          <ac:chgData name="Ed Conway" userId="3f34fadd2b76d28d" providerId="Windows Live" clId="Web-{B144EA02-D325-4676-A84B-ECF34AF214BD}" dt="2024-08-07T12:17:01.414" v="36" actId="14100"/>
          <ac:spMkLst>
            <pc:docMk/>
            <pc:sldMk cId="3715639258" sldId="261"/>
            <ac:spMk id="7" creationId="{897569B3-D82C-39D0-9742-F924217AADD0}"/>
          </ac:spMkLst>
        </pc:spChg>
        <pc:picChg chg="add del mod">
          <ac:chgData name="Ed Conway" userId="3f34fadd2b76d28d" providerId="Windows Live" clId="Web-{B144EA02-D325-4676-A84B-ECF34AF214BD}" dt="2024-08-07T12:15:38.083" v="24"/>
          <ac:picMkLst>
            <pc:docMk/>
            <pc:sldMk cId="3715639258" sldId="261"/>
            <ac:picMk id="5" creationId="{575235A2-15A1-99DC-7FC8-59DAB96FFFCE}"/>
          </ac:picMkLst>
        </pc:picChg>
        <pc:picChg chg="add mod ord">
          <ac:chgData name="Ed Conway" userId="3f34fadd2b76d28d" providerId="Windows Live" clId="Web-{B144EA02-D325-4676-A84B-ECF34AF214BD}" dt="2024-08-07T12:16:24.897" v="32" actId="14100"/>
          <ac:picMkLst>
            <pc:docMk/>
            <pc:sldMk cId="3715639258" sldId="261"/>
            <ac:picMk id="6" creationId="{CEE5AC29-CEB9-68CF-50E2-99007158560F}"/>
          </ac:picMkLst>
        </pc:picChg>
      </pc:sldChg>
    </pc:docChg>
  </pc:docChgLst>
  <pc:docChgLst>
    <pc:chgData name="Ed Conway" userId="3f34fadd2b76d28d" providerId="Windows Live" clId="Web-{79830CE4-EBED-4246-9F29-7D41DF964313}"/>
    <pc:docChg chg="addSld modSld">
      <pc:chgData name="Ed Conway" userId="3f34fadd2b76d28d" providerId="Windows Live" clId="Web-{79830CE4-EBED-4246-9F29-7D41DF964313}" dt="2024-08-07T19:26:28.392" v="16"/>
      <pc:docMkLst>
        <pc:docMk/>
      </pc:docMkLst>
      <pc:sldChg chg="addSp delSp modSp add replId">
        <pc:chgData name="Ed Conway" userId="3f34fadd2b76d28d" providerId="Windows Live" clId="Web-{79830CE4-EBED-4246-9F29-7D41DF964313}" dt="2024-08-07T19:25:20.063" v="15" actId="20577"/>
        <pc:sldMkLst>
          <pc:docMk/>
          <pc:sldMk cId="2897799868" sldId="266"/>
        </pc:sldMkLst>
        <pc:spChg chg="mod">
          <ac:chgData name="Ed Conway" userId="3f34fadd2b76d28d" providerId="Windows Live" clId="Web-{79830CE4-EBED-4246-9F29-7D41DF964313}" dt="2024-08-07T19:25:20.063" v="15" actId="20577"/>
          <ac:spMkLst>
            <pc:docMk/>
            <pc:sldMk cId="2897799868" sldId="266"/>
            <ac:spMk id="2" creationId="{5B653A27-369C-73AF-11E7-F66DC305AC9B}"/>
          </ac:spMkLst>
        </pc:spChg>
        <pc:spChg chg="add del mod">
          <ac:chgData name="Ed Conway" userId="3f34fadd2b76d28d" providerId="Windows Live" clId="Web-{79830CE4-EBED-4246-9F29-7D41DF964313}" dt="2024-08-07T19:24:40.859" v="2"/>
          <ac:spMkLst>
            <pc:docMk/>
            <pc:sldMk cId="2897799868" sldId="266"/>
            <ac:spMk id="5" creationId="{1D63A50F-6EDF-69D4-F5B0-82A8A4F9ED97}"/>
          </ac:spMkLst>
        </pc:spChg>
        <pc:picChg chg="del">
          <ac:chgData name="Ed Conway" userId="3f34fadd2b76d28d" providerId="Windows Live" clId="Web-{79830CE4-EBED-4246-9F29-7D41DF964313}" dt="2024-08-07T19:24:35.531" v="1"/>
          <ac:picMkLst>
            <pc:docMk/>
            <pc:sldMk cId="2897799868" sldId="266"/>
            <ac:picMk id="7" creationId="{56A80777-8FF9-324B-96FB-70D65C42DA3D}"/>
          </ac:picMkLst>
        </pc:picChg>
        <pc:picChg chg="add mod ord">
          <ac:chgData name="Ed Conway" userId="3f34fadd2b76d28d" providerId="Windows Live" clId="Web-{79830CE4-EBED-4246-9F29-7D41DF964313}" dt="2024-08-07T19:25:00.563" v="6" actId="14100"/>
          <ac:picMkLst>
            <pc:docMk/>
            <pc:sldMk cId="2897799868" sldId="266"/>
            <ac:picMk id="8" creationId="{E8D491A1-9E34-8C8D-75FA-2BCF1D7D833F}"/>
          </ac:picMkLst>
        </pc:picChg>
      </pc:sldChg>
      <pc:sldChg chg="add">
        <pc:chgData name="Ed Conway" userId="3f34fadd2b76d28d" providerId="Windows Live" clId="Web-{79830CE4-EBED-4246-9F29-7D41DF964313}" dt="2024-08-07T19:26:28.392" v="16"/>
        <pc:sldMkLst>
          <pc:docMk/>
          <pc:sldMk cId="3564996542" sldId="271"/>
        </pc:sldMkLst>
      </pc:sldChg>
    </pc:docChg>
  </pc:docChgLst>
  <pc:docChgLst>
    <pc:chgData name="Ed Conway" userId="3f34fadd2b76d28d" providerId="Windows Live" clId="Web-{AD82368E-B03B-4DD2-B69D-1AF1AD97C77F}"/>
    <pc:docChg chg="addSld modSld modMainMaster">
      <pc:chgData name="Ed Conway" userId="3f34fadd2b76d28d" providerId="Windows Live" clId="Web-{AD82368E-B03B-4DD2-B69D-1AF1AD97C77F}" dt="2024-08-07T12:39:01.346" v="85"/>
      <pc:docMkLst>
        <pc:docMk/>
      </pc:docMkLst>
      <pc:sldChg chg="modTransition">
        <pc:chgData name="Ed Conway" userId="3f34fadd2b76d28d" providerId="Windows Live" clId="Web-{AD82368E-B03B-4DD2-B69D-1AF1AD97C77F}" dt="2024-08-07T12:39:01.346" v="85"/>
        <pc:sldMkLst>
          <pc:docMk/>
          <pc:sldMk cId="1136250268" sldId="256"/>
        </pc:sldMkLst>
      </pc:sldChg>
      <pc:sldChg chg="modTransition">
        <pc:chgData name="Ed Conway" userId="3f34fadd2b76d28d" providerId="Windows Live" clId="Web-{AD82368E-B03B-4DD2-B69D-1AF1AD97C77F}" dt="2024-08-07T12:39:01.346" v="85"/>
        <pc:sldMkLst>
          <pc:docMk/>
          <pc:sldMk cId="3089782522" sldId="259"/>
        </pc:sldMkLst>
      </pc:sldChg>
      <pc:sldChg chg="modTransition">
        <pc:chgData name="Ed Conway" userId="3f34fadd2b76d28d" providerId="Windows Live" clId="Web-{AD82368E-B03B-4DD2-B69D-1AF1AD97C77F}" dt="2024-08-07T12:39:01.346" v="85"/>
        <pc:sldMkLst>
          <pc:docMk/>
          <pc:sldMk cId="3023730915" sldId="260"/>
        </pc:sldMkLst>
      </pc:sldChg>
      <pc:sldChg chg="modTransition">
        <pc:chgData name="Ed Conway" userId="3f34fadd2b76d28d" providerId="Windows Live" clId="Web-{AD82368E-B03B-4DD2-B69D-1AF1AD97C77F}" dt="2024-08-07T12:39:01.346" v="85"/>
        <pc:sldMkLst>
          <pc:docMk/>
          <pc:sldMk cId="3715639258" sldId="261"/>
        </pc:sldMkLst>
      </pc:sldChg>
      <pc:sldChg chg="addSp delSp modSp modTransition">
        <pc:chgData name="Ed Conway" userId="3f34fadd2b76d28d" providerId="Windows Live" clId="Web-{AD82368E-B03B-4DD2-B69D-1AF1AD97C77F}" dt="2024-08-07T12:39:01.346" v="85"/>
        <pc:sldMkLst>
          <pc:docMk/>
          <pc:sldMk cId="2137283937" sldId="262"/>
        </pc:sldMkLst>
        <pc:spChg chg="del mod">
          <ac:chgData name="Ed Conway" userId="3f34fadd2b76d28d" providerId="Windows Live" clId="Web-{AD82368E-B03B-4DD2-B69D-1AF1AD97C77F}" dt="2024-08-07T12:19:18.404" v="1"/>
          <ac:spMkLst>
            <pc:docMk/>
            <pc:sldMk cId="2137283937" sldId="262"/>
            <ac:spMk id="3" creationId="{CF60E4C2-C794-1745-44B9-92BE481E1A39}"/>
          </ac:spMkLst>
        </pc:spChg>
        <pc:spChg chg="add mod">
          <ac:chgData name="Ed Conway" userId="3f34fadd2b76d28d" providerId="Windows Live" clId="Web-{AD82368E-B03B-4DD2-B69D-1AF1AD97C77F}" dt="2024-08-07T12:20:26.483" v="9" actId="14100"/>
          <ac:spMkLst>
            <pc:docMk/>
            <pc:sldMk cId="2137283937" sldId="262"/>
            <ac:spMk id="6" creationId="{614A4667-EB39-3792-6EA7-C83130DD1FC5}"/>
          </ac:spMkLst>
        </pc:spChg>
        <pc:picChg chg="add mod ord">
          <ac:chgData name="Ed Conway" userId="3f34fadd2b76d28d" providerId="Windows Live" clId="Web-{AD82368E-B03B-4DD2-B69D-1AF1AD97C77F}" dt="2024-08-07T12:19:38.405" v="5" actId="14100"/>
          <ac:picMkLst>
            <pc:docMk/>
            <pc:sldMk cId="2137283937" sldId="262"/>
            <ac:picMk id="5" creationId="{97AB6F39-165A-1101-6D44-CBAB3A9D1696}"/>
          </ac:picMkLst>
        </pc:picChg>
      </pc:sldChg>
      <pc:sldChg chg="addSp delSp modSp add replId modTransition">
        <pc:chgData name="Ed Conway" userId="3f34fadd2b76d28d" providerId="Windows Live" clId="Web-{AD82368E-B03B-4DD2-B69D-1AF1AD97C77F}" dt="2024-08-07T12:39:01.346" v="85"/>
        <pc:sldMkLst>
          <pc:docMk/>
          <pc:sldMk cId="3460511946" sldId="263"/>
        </pc:sldMkLst>
        <pc:spChg chg="mod">
          <ac:chgData name="Ed Conway" userId="3f34fadd2b76d28d" providerId="Windows Live" clId="Web-{AD82368E-B03B-4DD2-B69D-1AF1AD97C77F}" dt="2024-08-07T12:23:12.408" v="24" actId="20577"/>
          <ac:spMkLst>
            <pc:docMk/>
            <pc:sldMk cId="3460511946" sldId="263"/>
            <ac:spMk id="2" creationId="{5B653A27-369C-73AF-11E7-F66DC305AC9B}"/>
          </ac:spMkLst>
        </pc:spChg>
        <pc:spChg chg="add del mod">
          <ac:chgData name="Ed Conway" userId="3f34fadd2b76d28d" providerId="Windows Live" clId="Web-{AD82368E-B03B-4DD2-B69D-1AF1AD97C77F}" dt="2024-08-07T12:23:45.846" v="26"/>
          <ac:spMkLst>
            <pc:docMk/>
            <pc:sldMk cId="3460511946" sldId="263"/>
            <ac:spMk id="7" creationId="{875F934C-C8C8-6FFC-3ED4-5BADBC3FE81B}"/>
          </ac:spMkLst>
        </pc:spChg>
        <pc:picChg chg="del">
          <ac:chgData name="Ed Conway" userId="3f34fadd2b76d28d" providerId="Windows Live" clId="Web-{AD82368E-B03B-4DD2-B69D-1AF1AD97C77F}" dt="2024-08-07T12:23:14.439" v="25"/>
          <ac:picMkLst>
            <pc:docMk/>
            <pc:sldMk cId="3460511946" sldId="263"/>
            <ac:picMk id="5" creationId="{97AB6F39-165A-1101-6D44-CBAB3A9D1696}"/>
          </ac:picMkLst>
        </pc:picChg>
        <pc:picChg chg="add mod ord">
          <ac:chgData name="Ed Conway" userId="3f34fadd2b76d28d" providerId="Windows Live" clId="Web-{AD82368E-B03B-4DD2-B69D-1AF1AD97C77F}" dt="2024-08-07T12:24:05.081" v="30" actId="14100"/>
          <ac:picMkLst>
            <pc:docMk/>
            <pc:sldMk cId="3460511946" sldId="263"/>
            <ac:picMk id="8" creationId="{45DAF8A0-AFB8-F36A-481B-A78AFC673C1F}"/>
          </ac:picMkLst>
        </pc:picChg>
      </pc:sldChg>
      <pc:sldChg chg="addSp delSp modSp add replId modTransition">
        <pc:chgData name="Ed Conway" userId="3f34fadd2b76d28d" providerId="Windows Live" clId="Web-{AD82368E-B03B-4DD2-B69D-1AF1AD97C77F}" dt="2024-08-07T12:39:01.346" v="85"/>
        <pc:sldMkLst>
          <pc:docMk/>
          <pc:sldMk cId="2040181548" sldId="264"/>
        </pc:sldMkLst>
        <pc:spChg chg="mod">
          <ac:chgData name="Ed Conway" userId="3f34fadd2b76d28d" providerId="Windows Live" clId="Web-{AD82368E-B03B-4DD2-B69D-1AF1AD97C77F}" dt="2024-08-07T12:26:24.974" v="40" actId="20577"/>
          <ac:spMkLst>
            <pc:docMk/>
            <pc:sldMk cId="2040181548" sldId="264"/>
            <ac:spMk id="2" creationId="{5B653A27-369C-73AF-11E7-F66DC305AC9B}"/>
          </ac:spMkLst>
        </pc:spChg>
        <pc:spChg chg="add del mod">
          <ac:chgData name="Ed Conway" userId="3f34fadd2b76d28d" providerId="Windows Live" clId="Web-{AD82368E-B03B-4DD2-B69D-1AF1AD97C77F}" dt="2024-08-07T12:26:54.053" v="42"/>
          <ac:spMkLst>
            <pc:docMk/>
            <pc:sldMk cId="2040181548" sldId="264"/>
            <ac:spMk id="5" creationId="{5B2416CF-4F68-6424-F062-7B57D177943C}"/>
          </ac:spMkLst>
        </pc:spChg>
        <pc:picChg chg="add mod ord">
          <ac:chgData name="Ed Conway" userId="3f34fadd2b76d28d" providerId="Windows Live" clId="Web-{AD82368E-B03B-4DD2-B69D-1AF1AD97C77F}" dt="2024-08-07T12:27:14.615" v="46" actId="14100"/>
          <ac:picMkLst>
            <pc:docMk/>
            <pc:sldMk cId="2040181548" sldId="264"/>
            <ac:picMk id="7" creationId="{56A80777-8FF9-324B-96FB-70D65C42DA3D}"/>
          </ac:picMkLst>
        </pc:picChg>
        <pc:picChg chg="del">
          <ac:chgData name="Ed Conway" userId="3f34fadd2b76d28d" providerId="Windows Live" clId="Web-{AD82368E-B03B-4DD2-B69D-1AF1AD97C77F}" dt="2024-08-07T12:26:26.646" v="41"/>
          <ac:picMkLst>
            <pc:docMk/>
            <pc:sldMk cId="2040181548" sldId="264"/>
            <ac:picMk id="8" creationId="{45DAF8A0-AFB8-F36A-481B-A78AFC673C1F}"/>
          </ac:picMkLst>
        </pc:picChg>
      </pc:sldChg>
      <pc:sldChg chg="addSp delSp modSp add replId modTransition">
        <pc:chgData name="Ed Conway" userId="3f34fadd2b76d28d" providerId="Windows Live" clId="Web-{AD82368E-B03B-4DD2-B69D-1AF1AD97C77F}" dt="2024-08-07T12:39:01.346" v="85"/>
        <pc:sldMkLst>
          <pc:docMk/>
          <pc:sldMk cId="149495948" sldId="265"/>
        </pc:sldMkLst>
        <pc:spChg chg="mod">
          <ac:chgData name="Ed Conway" userId="3f34fadd2b76d28d" providerId="Windows Live" clId="Web-{AD82368E-B03B-4DD2-B69D-1AF1AD97C77F}" dt="2024-08-07T12:37:41.032" v="77" actId="20577"/>
          <ac:spMkLst>
            <pc:docMk/>
            <pc:sldMk cId="149495948" sldId="265"/>
            <ac:spMk id="2" creationId="{5B653A27-369C-73AF-11E7-F66DC305AC9B}"/>
          </ac:spMkLst>
        </pc:spChg>
        <pc:spChg chg="add del mod">
          <ac:chgData name="Ed Conway" userId="3f34fadd2b76d28d" providerId="Windows Live" clId="Web-{AD82368E-B03B-4DD2-B69D-1AF1AD97C77F}" dt="2024-08-07T12:32:03.214" v="54"/>
          <ac:spMkLst>
            <pc:docMk/>
            <pc:sldMk cId="149495948" sldId="265"/>
            <ac:spMk id="5" creationId="{69413062-0871-9872-F1E1-A800F4FB6FE9}"/>
          </ac:spMkLst>
        </pc:spChg>
        <pc:spChg chg="add del mod">
          <ac:chgData name="Ed Conway" userId="3f34fadd2b76d28d" providerId="Windows Live" clId="Web-{AD82368E-B03B-4DD2-B69D-1AF1AD97C77F}" dt="2024-08-07T12:38:17.923" v="79"/>
          <ac:spMkLst>
            <pc:docMk/>
            <pc:sldMk cId="149495948" sldId="265"/>
            <ac:spMk id="10" creationId="{D5A7D9CB-0750-E094-0A9D-BCD6E8119F72}"/>
          </ac:spMkLst>
        </pc:spChg>
        <pc:picChg chg="del">
          <ac:chgData name="Ed Conway" userId="3f34fadd2b76d28d" providerId="Windows Live" clId="Web-{AD82368E-B03B-4DD2-B69D-1AF1AD97C77F}" dt="2024-08-07T12:31:59.182" v="53"/>
          <ac:picMkLst>
            <pc:docMk/>
            <pc:sldMk cId="149495948" sldId="265"/>
            <ac:picMk id="7" creationId="{56A80777-8FF9-324B-96FB-70D65C42DA3D}"/>
          </ac:picMkLst>
        </pc:picChg>
        <pc:picChg chg="add del mod ord">
          <ac:chgData name="Ed Conway" userId="3f34fadd2b76d28d" providerId="Windows Live" clId="Web-{AD82368E-B03B-4DD2-B69D-1AF1AD97C77F}" dt="2024-08-07T12:37:43.610" v="78"/>
          <ac:picMkLst>
            <pc:docMk/>
            <pc:sldMk cId="149495948" sldId="265"/>
            <ac:picMk id="8" creationId="{A3CF3271-7C29-9EE1-38D0-105EB97F81BB}"/>
          </ac:picMkLst>
        </pc:picChg>
        <pc:picChg chg="add mod ord">
          <ac:chgData name="Ed Conway" userId="3f34fadd2b76d28d" providerId="Windows Live" clId="Web-{AD82368E-B03B-4DD2-B69D-1AF1AD97C77F}" dt="2024-08-07T12:38:37.361" v="83" actId="14100"/>
          <ac:picMkLst>
            <pc:docMk/>
            <pc:sldMk cId="149495948" sldId="265"/>
            <ac:picMk id="11" creationId="{F58A55DB-8350-7FA9-5235-977DD35A2B4F}"/>
          </ac:picMkLst>
        </pc:picChg>
      </pc:sldChg>
      <pc:sldMasterChg chg="modTransition modSldLayout">
        <pc:chgData name="Ed Conway" userId="3f34fadd2b76d28d" providerId="Windows Live" clId="Web-{AD82368E-B03B-4DD2-B69D-1AF1AD97C77F}" dt="2024-08-07T12:39:01.346" v="85"/>
        <pc:sldMasterMkLst>
          <pc:docMk/>
          <pc:sldMasterMk cId="3853920126" sldId="2147483648"/>
        </pc:sldMasterMkLst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1160496352" sldId="2147483650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2665983131" sldId="2147483651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646344805" sldId="2147483652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2292145525" sldId="2147483653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3105532259" sldId="2147483654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3627673970" sldId="2147483655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398533459" sldId="2147483656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3394383312" sldId="2147483659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3839236654" sldId="2147483660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2226532245" sldId="2147483661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364498605" sldId="2147483663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3610051244" sldId="2147483664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1594571051" sldId="2147483665"/>
          </pc:sldLayoutMkLst>
        </pc:sldLayoutChg>
        <pc:sldLayoutChg chg="modTransition">
          <pc:chgData name="Ed Conway" userId="3f34fadd2b76d28d" providerId="Windows Live" clId="Web-{AD82368E-B03B-4DD2-B69D-1AF1AD97C77F}" dt="2024-08-07T12:39:01.346" v="85"/>
          <pc:sldLayoutMkLst>
            <pc:docMk/>
            <pc:sldMasterMk cId="3853920126" sldId="2147483648"/>
            <pc:sldLayoutMk cId="1797904098" sldId="2147483666"/>
          </pc:sldLayoutMkLst>
        </pc:sldLayoutChg>
      </pc:sldMasterChg>
    </pc:docChg>
  </pc:docChgLst>
  <pc:docChgLst>
    <pc:chgData name="Ed Conway" userId="3f34fadd2b76d28d" providerId="Windows Live" clId="Web-{3D2D704C-1246-97FF-8EBB-EFA324D51D12}"/>
    <pc:docChg chg="modSld">
      <pc:chgData name="Ed Conway" userId="3f34fadd2b76d28d" providerId="Windows Live" clId="Web-{3D2D704C-1246-97FF-8EBB-EFA324D51D12}" dt="2024-12-01T12:40:46.721" v="6"/>
      <pc:docMkLst>
        <pc:docMk/>
      </pc:docMkLst>
      <pc:sldChg chg="addSp">
        <pc:chgData name="Ed Conway" userId="3f34fadd2b76d28d" providerId="Windows Live" clId="Web-{3D2D704C-1246-97FF-8EBB-EFA324D51D12}" dt="2024-12-01T12:40:02.362" v="0"/>
        <pc:sldMkLst>
          <pc:docMk/>
          <pc:sldMk cId="3023730915" sldId="260"/>
        </pc:sldMkLst>
        <pc:picChg chg="add">
          <ac:chgData name="Ed Conway" userId="3f34fadd2b76d28d" providerId="Windows Live" clId="Web-{3D2D704C-1246-97FF-8EBB-EFA324D51D12}" dt="2024-12-01T12:40:02.362" v="0"/>
          <ac:picMkLst>
            <pc:docMk/>
            <pc:sldMk cId="3023730915" sldId="260"/>
            <ac:picMk id="5" creationId="{C36ABBB2-4B5D-2A99-3E55-E1BB2114708B}"/>
          </ac:picMkLst>
        </pc:picChg>
      </pc:sldChg>
      <pc:sldChg chg="addSp">
        <pc:chgData name="Ed Conway" userId="3f34fadd2b76d28d" providerId="Windows Live" clId="Web-{3D2D704C-1246-97FF-8EBB-EFA324D51D12}" dt="2024-12-01T12:40:25.878" v="1"/>
        <pc:sldMkLst>
          <pc:docMk/>
          <pc:sldMk cId="2137283937" sldId="262"/>
        </pc:sldMkLst>
        <pc:picChg chg="add">
          <ac:chgData name="Ed Conway" userId="3f34fadd2b76d28d" providerId="Windows Live" clId="Web-{3D2D704C-1246-97FF-8EBB-EFA324D51D12}" dt="2024-12-01T12:40:25.878" v="1"/>
          <ac:picMkLst>
            <pc:docMk/>
            <pc:sldMk cId="2137283937" sldId="262"/>
            <ac:picMk id="7" creationId="{AB5480FF-B397-68A7-5700-41399F5908F1}"/>
          </ac:picMkLst>
        </pc:picChg>
      </pc:sldChg>
      <pc:sldChg chg="addSp">
        <pc:chgData name="Ed Conway" userId="3f34fadd2b76d28d" providerId="Windows Live" clId="Web-{3D2D704C-1246-97FF-8EBB-EFA324D51D12}" dt="2024-12-01T12:40:36.549" v="2"/>
        <pc:sldMkLst>
          <pc:docMk/>
          <pc:sldMk cId="3460511946" sldId="263"/>
        </pc:sldMkLst>
        <pc:picChg chg="add">
          <ac:chgData name="Ed Conway" userId="3f34fadd2b76d28d" providerId="Windows Live" clId="Web-{3D2D704C-1246-97FF-8EBB-EFA324D51D12}" dt="2024-12-01T12:40:36.549" v="2"/>
          <ac:picMkLst>
            <pc:docMk/>
            <pc:sldMk cId="3460511946" sldId="263"/>
            <ac:picMk id="5" creationId="{E5E28307-9EF9-AB14-645F-0AAC222D3E2B}"/>
          </ac:picMkLst>
        </pc:picChg>
      </pc:sldChg>
      <pc:sldChg chg="addSp">
        <pc:chgData name="Ed Conway" userId="3f34fadd2b76d28d" providerId="Windows Live" clId="Web-{3D2D704C-1246-97FF-8EBB-EFA324D51D12}" dt="2024-12-01T12:40:39.237" v="3"/>
        <pc:sldMkLst>
          <pc:docMk/>
          <pc:sldMk cId="2040181548" sldId="264"/>
        </pc:sldMkLst>
        <pc:picChg chg="add">
          <ac:chgData name="Ed Conway" userId="3f34fadd2b76d28d" providerId="Windows Live" clId="Web-{3D2D704C-1246-97FF-8EBB-EFA324D51D12}" dt="2024-12-01T12:40:39.237" v="3"/>
          <ac:picMkLst>
            <pc:docMk/>
            <pc:sldMk cId="2040181548" sldId="264"/>
            <ac:picMk id="5" creationId="{2E0226E9-F501-4C3C-F9BC-6BDF22A70D36}"/>
          </ac:picMkLst>
        </pc:picChg>
      </pc:sldChg>
      <pc:sldChg chg="addSp">
        <pc:chgData name="Ed Conway" userId="3f34fadd2b76d28d" providerId="Windows Live" clId="Web-{3D2D704C-1246-97FF-8EBB-EFA324D51D12}" dt="2024-12-01T12:40:44.440" v="5"/>
        <pc:sldMkLst>
          <pc:docMk/>
          <pc:sldMk cId="149495948" sldId="265"/>
        </pc:sldMkLst>
        <pc:picChg chg="add">
          <ac:chgData name="Ed Conway" userId="3f34fadd2b76d28d" providerId="Windows Live" clId="Web-{3D2D704C-1246-97FF-8EBB-EFA324D51D12}" dt="2024-12-01T12:40:44.440" v="5"/>
          <ac:picMkLst>
            <pc:docMk/>
            <pc:sldMk cId="149495948" sldId="265"/>
            <ac:picMk id="5" creationId="{F04116CA-8BF1-D984-7E97-57923B924E98}"/>
          </ac:picMkLst>
        </pc:picChg>
      </pc:sldChg>
      <pc:sldChg chg="addSp">
        <pc:chgData name="Ed Conway" userId="3f34fadd2b76d28d" providerId="Windows Live" clId="Web-{3D2D704C-1246-97FF-8EBB-EFA324D51D12}" dt="2024-12-01T12:40:41.471" v="4"/>
        <pc:sldMkLst>
          <pc:docMk/>
          <pc:sldMk cId="2897799868" sldId="266"/>
        </pc:sldMkLst>
        <pc:picChg chg="add">
          <ac:chgData name="Ed Conway" userId="3f34fadd2b76d28d" providerId="Windows Live" clId="Web-{3D2D704C-1246-97FF-8EBB-EFA324D51D12}" dt="2024-12-01T12:40:41.471" v="4"/>
          <ac:picMkLst>
            <pc:docMk/>
            <pc:sldMk cId="2897799868" sldId="266"/>
            <ac:picMk id="5" creationId="{749FFD0D-6B63-D6A8-C0C3-5AFA58C6B88A}"/>
          </ac:picMkLst>
        </pc:picChg>
      </pc:sldChg>
      <pc:sldChg chg="addSp">
        <pc:chgData name="Ed Conway" userId="3f34fadd2b76d28d" providerId="Windows Live" clId="Web-{3D2D704C-1246-97FF-8EBB-EFA324D51D12}" dt="2024-12-01T12:40:46.721" v="6"/>
        <pc:sldMkLst>
          <pc:docMk/>
          <pc:sldMk cId="3564996542" sldId="271"/>
        </pc:sldMkLst>
        <pc:picChg chg="add">
          <ac:chgData name="Ed Conway" userId="3f34fadd2b76d28d" providerId="Windows Live" clId="Web-{3D2D704C-1246-97FF-8EBB-EFA324D51D12}" dt="2024-12-01T12:40:46.721" v="6"/>
          <ac:picMkLst>
            <pc:docMk/>
            <pc:sldMk cId="3564996542" sldId="271"/>
            <ac:picMk id="7" creationId="{0C98E91A-9AF9-0272-655D-53A62EE542AD}"/>
          </ac:picMkLst>
        </pc:picChg>
      </pc:sldChg>
    </pc:docChg>
  </pc:docChgLst>
  <pc:docChgLst>
    <pc:chgData name="Ed Conway" userId="3f34fadd2b76d28d" providerId="Windows Live" clId="Web-{B736C5AC-5835-2A18-AF6B-AE5FB9B19CD2}"/>
    <pc:docChg chg="modSld">
      <pc:chgData name="Ed Conway" userId="3f34fadd2b76d28d" providerId="Windows Live" clId="Web-{B736C5AC-5835-2A18-AF6B-AE5FB9B19CD2}" dt="2024-12-01T12:42:04.568" v="7" actId="20577"/>
      <pc:docMkLst>
        <pc:docMk/>
      </pc:docMkLst>
      <pc:sldChg chg="modSp">
        <pc:chgData name="Ed Conway" userId="3f34fadd2b76d28d" providerId="Windows Live" clId="Web-{B736C5AC-5835-2A18-AF6B-AE5FB9B19CD2}" dt="2024-12-01T12:42:04.568" v="7" actId="20577"/>
        <pc:sldMkLst>
          <pc:docMk/>
          <pc:sldMk cId="3715639258" sldId="261"/>
        </pc:sldMkLst>
        <pc:spChg chg="mod">
          <ac:chgData name="Ed Conway" userId="3f34fadd2b76d28d" providerId="Windows Live" clId="Web-{B736C5AC-5835-2A18-AF6B-AE5FB9B19CD2}" dt="2024-12-01T12:42:04.568" v="7" actId="20577"/>
          <ac:spMkLst>
            <pc:docMk/>
            <pc:sldMk cId="3715639258" sldId="261"/>
            <ac:spMk id="2" creationId="{5B653A27-369C-73AF-11E7-F66DC305AC9B}"/>
          </ac:spMkLst>
        </pc:spChg>
      </pc:sldChg>
    </pc:docChg>
  </pc:docChgLst>
  <pc:docChgLst>
    <pc:chgData name="Witt, Rob" userId="a4fff0fe-c2c4-4f7f-9453-3d371001feeb" providerId="ADAL" clId="{99BAD276-6B7F-4138-BA34-456519C55C51}"/>
    <pc:docChg chg="custSel addSld delSld modSld">
      <pc:chgData name="Witt, Rob" userId="a4fff0fe-c2c4-4f7f-9453-3d371001feeb" providerId="ADAL" clId="{99BAD276-6B7F-4138-BA34-456519C55C51}" dt="2024-07-11T15:10:59.252" v="411" actId="20577"/>
      <pc:docMkLst>
        <pc:docMk/>
      </pc:docMkLst>
      <pc:sldChg chg="modSp mod">
        <pc:chgData name="Witt, Rob" userId="a4fff0fe-c2c4-4f7f-9453-3d371001feeb" providerId="ADAL" clId="{99BAD276-6B7F-4138-BA34-456519C55C51}" dt="2024-07-11T15:03:59.713" v="21" actId="20577"/>
        <pc:sldMkLst>
          <pc:docMk/>
          <pc:sldMk cId="1136250268" sldId="256"/>
        </pc:sldMkLst>
        <pc:spChg chg="mod">
          <ac:chgData name="Witt, Rob" userId="a4fff0fe-c2c4-4f7f-9453-3d371001feeb" providerId="ADAL" clId="{99BAD276-6B7F-4138-BA34-456519C55C51}" dt="2024-07-11T15:03:59.713" v="21" actId="20577"/>
          <ac:spMkLst>
            <pc:docMk/>
            <pc:sldMk cId="1136250268" sldId="256"/>
            <ac:spMk id="6" creationId="{1397C2DB-90F2-4971-AC44-7CDDF5A3B552}"/>
          </ac:spMkLst>
        </pc:spChg>
      </pc:sldChg>
      <pc:sldChg chg="modSp del mod">
        <pc:chgData name="Witt, Rob" userId="a4fff0fe-c2c4-4f7f-9453-3d371001feeb" providerId="ADAL" clId="{99BAD276-6B7F-4138-BA34-456519C55C51}" dt="2024-07-11T15:04:56.887" v="54" actId="47"/>
        <pc:sldMkLst>
          <pc:docMk/>
          <pc:sldMk cId="4080338747" sldId="257"/>
        </pc:sldMkLst>
        <pc:spChg chg="mod">
          <ac:chgData name="Witt, Rob" userId="a4fff0fe-c2c4-4f7f-9453-3d371001feeb" providerId="ADAL" clId="{99BAD276-6B7F-4138-BA34-456519C55C51}" dt="2024-07-11T15:04:12.290" v="42" actId="20577"/>
          <ac:spMkLst>
            <pc:docMk/>
            <pc:sldMk cId="4080338747" sldId="257"/>
            <ac:spMk id="2" creationId="{C8F58AE6-56F6-44E8-8BBF-23277B1773E4}"/>
          </ac:spMkLst>
        </pc:spChg>
      </pc:sldChg>
      <pc:sldChg chg="modSp mod">
        <pc:chgData name="Witt, Rob" userId="a4fff0fe-c2c4-4f7f-9453-3d371001feeb" providerId="ADAL" clId="{99BAD276-6B7F-4138-BA34-456519C55C51}" dt="2024-07-11T15:09:12.083" v="242" actId="20577"/>
        <pc:sldMkLst>
          <pc:docMk/>
          <pc:sldMk cId="3089782522" sldId="259"/>
        </pc:sldMkLst>
        <pc:spChg chg="mod">
          <ac:chgData name="Witt, Rob" userId="a4fff0fe-c2c4-4f7f-9453-3d371001feeb" providerId="ADAL" clId="{99BAD276-6B7F-4138-BA34-456519C55C51}" dt="2024-07-11T15:05:15.273" v="79" actId="20577"/>
          <ac:spMkLst>
            <pc:docMk/>
            <pc:sldMk cId="3089782522" sldId="259"/>
            <ac:spMk id="2" creationId="{C8F58AE6-56F6-44E8-8BBF-23277B1773E4}"/>
          </ac:spMkLst>
        </pc:spChg>
        <pc:graphicFrameChg chg="mod">
          <ac:chgData name="Witt, Rob" userId="a4fff0fe-c2c4-4f7f-9453-3d371001feeb" providerId="ADAL" clId="{99BAD276-6B7F-4138-BA34-456519C55C51}" dt="2024-07-11T15:07:56.844" v="122" actId="20577"/>
          <ac:graphicFrameMkLst>
            <pc:docMk/>
            <pc:sldMk cId="3089782522" sldId="259"/>
            <ac:graphicFrameMk id="3" creationId="{00DD6853-7971-494B-A148-546DF3F15457}"/>
          </ac:graphicFrameMkLst>
        </pc:graphicFrameChg>
        <pc:graphicFrameChg chg="mod">
          <ac:chgData name="Witt, Rob" userId="a4fff0fe-c2c4-4f7f-9453-3d371001feeb" providerId="ADAL" clId="{99BAD276-6B7F-4138-BA34-456519C55C51}" dt="2024-07-11T15:09:12.083" v="242" actId="20577"/>
          <ac:graphicFrameMkLst>
            <pc:docMk/>
            <pc:sldMk cId="3089782522" sldId="259"/>
            <ac:graphicFrameMk id="4" creationId="{9BE208A8-88B8-784D-A4F7-E584F739BC38}"/>
          </ac:graphicFrameMkLst>
        </pc:graphicFrameChg>
      </pc:sldChg>
      <pc:sldChg chg="modSp new mod">
        <pc:chgData name="Witt, Rob" userId="a4fff0fe-c2c4-4f7f-9453-3d371001feeb" providerId="ADAL" clId="{99BAD276-6B7F-4138-BA34-456519C55C51}" dt="2024-07-11T15:10:28.851" v="374" actId="20577"/>
        <pc:sldMkLst>
          <pc:docMk/>
          <pc:sldMk cId="3023730915" sldId="260"/>
        </pc:sldMkLst>
        <pc:spChg chg="mod">
          <ac:chgData name="Witt, Rob" userId="a4fff0fe-c2c4-4f7f-9453-3d371001feeb" providerId="ADAL" clId="{99BAD276-6B7F-4138-BA34-456519C55C51}" dt="2024-07-11T15:10:28.851" v="374" actId="20577"/>
          <ac:spMkLst>
            <pc:docMk/>
            <pc:sldMk cId="3023730915" sldId="260"/>
            <ac:spMk id="2" creationId="{5B653A27-369C-73AF-11E7-F66DC305AC9B}"/>
          </ac:spMkLst>
        </pc:spChg>
        <pc:spChg chg="mod">
          <ac:chgData name="Witt, Rob" userId="a4fff0fe-c2c4-4f7f-9453-3d371001feeb" providerId="ADAL" clId="{99BAD276-6B7F-4138-BA34-456519C55C51}" dt="2024-07-11T15:10:07.092" v="363" actId="20577"/>
          <ac:spMkLst>
            <pc:docMk/>
            <pc:sldMk cId="3023730915" sldId="260"/>
            <ac:spMk id="3" creationId="{CF60E4C2-C794-1745-44B9-92BE481E1A39}"/>
          </ac:spMkLst>
        </pc:spChg>
      </pc:sldChg>
      <pc:sldChg chg="modSp add mod">
        <pc:chgData name="Witt, Rob" userId="a4fff0fe-c2c4-4f7f-9453-3d371001feeb" providerId="ADAL" clId="{99BAD276-6B7F-4138-BA34-456519C55C51}" dt="2024-07-11T15:10:39.603" v="391" actId="20577"/>
        <pc:sldMkLst>
          <pc:docMk/>
          <pc:sldMk cId="3715639258" sldId="261"/>
        </pc:sldMkLst>
        <pc:spChg chg="mod">
          <ac:chgData name="Witt, Rob" userId="a4fff0fe-c2c4-4f7f-9453-3d371001feeb" providerId="ADAL" clId="{99BAD276-6B7F-4138-BA34-456519C55C51}" dt="2024-07-11T15:10:39.603" v="391" actId="20577"/>
          <ac:spMkLst>
            <pc:docMk/>
            <pc:sldMk cId="3715639258" sldId="261"/>
            <ac:spMk id="2" creationId="{5B653A27-369C-73AF-11E7-F66DC305AC9B}"/>
          </ac:spMkLst>
        </pc:spChg>
      </pc:sldChg>
      <pc:sldChg chg="new del">
        <pc:chgData name="Witt, Rob" userId="a4fff0fe-c2c4-4f7f-9453-3d371001feeb" providerId="ADAL" clId="{99BAD276-6B7F-4138-BA34-456519C55C51}" dt="2024-07-11T15:10:49.068" v="393" actId="47"/>
        <pc:sldMkLst>
          <pc:docMk/>
          <pc:sldMk cId="1193208515" sldId="262"/>
        </pc:sldMkLst>
      </pc:sldChg>
      <pc:sldChg chg="modSp add mod">
        <pc:chgData name="Witt, Rob" userId="a4fff0fe-c2c4-4f7f-9453-3d371001feeb" providerId="ADAL" clId="{99BAD276-6B7F-4138-BA34-456519C55C51}" dt="2024-07-11T15:10:59.252" v="411" actId="20577"/>
        <pc:sldMkLst>
          <pc:docMk/>
          <pc:sldMk cId="2137283937" sldId="262"/>
        </pc:sldMkLst>
        <pc:spChg chg="mod">
          <ac:chgData name="Witt, Rob" userId="a4fff0fe-c2c4-4f7f-9453-3d371001feeb" providerId="ADAL" clId="{99BAD276-6B7F-4138-BA34-456519C55C51}" dt="2024-07-11T15:10:59.252" v="411" actId="20577"/>
          <ac:spMkLst>
            <pc:docMk/>
            <pc:sldMk cId="2137283937" sldId="262"/>
            <ac:spMk id="2" creationId="{5B653A27-369C-73AF-11E7-F66DC305AC9B}"/>
          </ac:spMkLst>
        </pc:spChg>
      </pc:sldChg>
      <pc:sldChg chg="del">
        <pc:chgData name="Witt, Rob" userId="a4fff0fe-c2c4-4f7f-9453-3d371001feeb" providerId="ADAL" clId="{99BAD276-6B7F-4138-BA34-456519C55C51}" dt="2024-07-11T15:04:21.088" v="43" actId="47"/>
        <pc:sldMkLst>
          <pc:docMk/>
          <pc:sldMk cId="816351066" sldId="264"/>
        </pc:sldMkLst>
      </pc:sldChg>
      <pc:sldChg chg="del">
        <pc:chgData name="Witt, Rob" userId="a4fff0fe-c2c4-4f7f-9453-3d371001feeb" providerId="ADAL" clId="{99BAD276-6B7F-4138-BA34-456519C55C51}" dt="2024-07-11T15:04:21.715" v="44" actId="47"/>
        <pc:sldMkLst>
          <pc:docMk/>
          <pc:sldMk cId="3371121234" sldId="265"/>
        </pc:sldMkLst>
      </pc:sldChg>
      <pc:sldChg chg="del">
        <pc:chgData name="Witt, Rob" userId="a4fff0fe-c2c4-4f7f-9453-3d371001feeb" providerId="ADAL" clId="{99BAD276-6B7F-4138-BA34-456519C55C51}" dt="2024-07-11T15:04:22.323" v="45" actId="47"/>
        <pc:sldMkLst>
          <pc:docMk/>
          <pc:sldMk cId="2888606823" sldId="266"/>
        </pc:sldMkLst>
      </pc:sldChg>
      <pc:sldChg chg="del">
        <pc:chgData name="Witt, Rob" userId="a4fff0fe-c2c4-4f7f-9453-3d371001feeb" providerId="ADAL" clId="{99BAD276-6B7F-4138-BA34-456519C55C51}" dt="2024-07-11T15:04:22.933" v="46" actId="47"/>
        <pc:sldMkLst>
          <pc:docMk/>
          <pc:sldMk cId="573449763" sldId="267"/>
        </pc:sldMkLst>
      </pc:sldChg>
      <pc:sldChg chg="del">
        <pc:chgData name="Witt, Rob" userId="a4fff0fe-c2c4-4f7f-9453-3d371001feeb" providerId="ADAL" clId="{99BAD276-6B7F-4138-BA34-456519C55C51}" dt="2024-07-11T15:04:27.461" v="53" actId="47"/>
        <pc:sldMkLst>
          <pc:docMk/>
          <pc:sldMk cId="3497386511" sldId="268"/>
        </pc:sldMkLst>
      </pc:sldChg>
      <pc:sldChg chg="del">
        <pc:chgData name="Witt, Rob" userId="a4fff0fe-c2c4-4f7f-9453-3d371001feeb" providerId="ADAL" clId="{99BAD276-6B7F-4138-BA34-456519C55C51}" dt="2024-07-11T15:04:26.059" v="52" actId="47"/>
        <pc:sldMkLst>
          <pc:docMk/>
          <pc:sldMk cId="1377424228" sldId="269"/>
        </pc:sldMkLst>
      </pc:sldChg>
      <pc:sldChg chg="del">
        <pc:chgData name="Witt, Rob" userId="a4fff0fe-c2c4-4f7f-9453-3d371001feeb" providerId="ADAL" clId="{99BAD276-6B7F-4138-BA34-456519C55C51}" dt="2024-07-11T15:04:24.046" v="48" actId="47"/>
        <pc:sldMkLst>
          <pc:docMk/>
          <pc:sldMk cId="1464199508" sldId="270"/>
        </pc:sldMkLst>
      </pc:sldChg>
      <pc:sldChg chg="del">
        <pc:chgData name="Witt, Rob" userId="a4fff0fe-c2c4-4f7f-9453-3d371001feeb" providerId="ADAL" clId="{99BAD276-6B7F-4138-BA34-456519C55C51}" dt="2024-07-11T15:04:25.102" v="50" actId="47"/>
        <pc:sldMkLst>
          <pc:docMk/>
          <pc:sldMk cId="32506698" sldId="271"/>
        </pc:sldMkLst>
      </pc:sldChg>
      <pc:sldChg chg="del">
        <pc:chgData name="Witt, Rob" userId="a4fff0fe-c2c4-4f7f-9453-3d371001feeb" providerId="ADAL" clId="{99BAD276-6B7F-4138-BA34-456519C55C51}" dt="2024-07-11T15:04:23.536" v="47" actId="47"/>
        <pc:sldMkLst>
          <pc:docMk/>
          <pc:sldMk cId="34725079" sldId="272"/>
        </pc:sldMkLst>
      </pc:sldChg>
      <pc:sldChg chg="del">
        <pc:chgData name="Witt, Rob" userId="a4fff0fe-c2c4-4f7f-9453-3d371001feeb" providerId="ADAL" clId="{99BAD276-6B7F-4138-BA34-456519C55C51}" dt="2024-07-11T15:04:24.582" v="49" actId="47"/>
        <pc:sldMkLst>
          <pc:docMk/>
          <pc:sldMk cId="1559035793" sldId="273"/>
        </pc:sldMkLst>
      </pc:sldChg>
      <pc:sldChg chg="del">
        <pc:chgData name="Witt, Rob" userId="a4fff0fe-c2c4-4f7f-9453-3d371001feeb" providerId="ADAL" clId="{99BAD276-6B7F-4138-BA34-456519C55C51}" dt="2024-07-11T15:04:25.600" v="51" actId="47"/>
        <pc:sldMkLst>
          <pc:docMk/>
          <pc:sldMk cId="4109568115" sldId="274"/>
        </pc:sldMkLst>
      </pc:sldChg>
    </pc:docChg>
  </pc:docChgLst>
  <pc:docChgLst>
    <pc:chgData name="Ed Conway" userId="3f34fadd2b76d28d" providerId="Windows Live" clId="Web-{DC9E8F64-2A80-4F2D-8C7C-5150C1470FD6}"/>
    <pc:docChg chg="modSld">
      <pc:chgData name="Ed Conway" userId="3f34fadd2b76d28d" providerId="Windows Live" clId="Web-{DC9E8F64-2A80-4F2D-8C7C-5150C1470FD6}" dt="2024-08-07T19:31:09.874" v="9" actId="20577"/>
      <pc:docMkLst>
        <pc:docMk/>
      </pc:docMkLst>
      <pc:sldChg chg="modSp">
        <pc:chgData name="Ed Conway" userId="3f34fadd2b76d28d" providerId="Windows Live" clId="Web-{DC9E8F64-2A80-4F2D-8C7C-5150C1470FD6}" dt="2024-08-07T19:31:09.874" v="9" actId="20577"/>
        <pc:sldMkLst>
          <pc:docMk/>
          <pc:sldMk cId="3564996542" sldId="271"/>
        </pc:sldMkLst>
        <pc:spChg chg="mod">
          <ac:chgData name="Ed Conway" userId="3f34fadd2b76d28d" providerId="Windows Live" clId="Web-{DC9E8F64-2A80-4F2D-8C7C-5150C1470FD6}" dt="2024-08-07T19:31:09.874" v="9" actId="20577"/>
          <ac:spMkLst>
            <pc:docMk/>
            <pc:sldMk cId="3564996542" sldId="271"/>
            <ac:spMk id="3" creationId="{56C45AE2-BB81-D664-6D59-DD011B9C7B8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Public%2520Service/fsd218.pdf" TargetMode="External"/><Relationship Id="rId1" Type="http://schemas.openxmlformats.org/officeDocument/2006/relationships/hyperlink" Target="https://www.arrl.org/files/media/Group/Fillable%20Radiogram%20Form.pd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Public%2520Service/fsd218.pdf" TargetMode="External"/><Relationship Id="rId1" Type="http://schemas.openxmlformats.org/officeDocument/2006/relationships/hyperlink" Target="https://www.arrl.org/files/media/Group/Fillable%20Radiogram%20Form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  <a:hlinkClick xmlns:r="http://schemas.openxmlformats.org/officeDocument/2006/relationships" r:id="rId1"/>
            </a:rPr>
            <a:t>Printable Radiogram Form</a:t>
          </a:r>
          <a:endParaRPr lang="en-US" sz="2800" dirty="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B4E6C44-8209-4400-83E7-D714133440E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  <a:hlinkClick xmlns:r="http://schemas.openxmlformats.org/officeDocument/2006/relationships" r:id="rId2"/>
            </a:rPr>
            <a:t>FSD-218</a:t>
          </a:r>
          <a:endParaRPr lang="en-US" sz="2800" dirty="0">
            <a:solidFill>
              <a:schemeClr val="bg1"/>
            </a:solidFill>
          </a:endParaRPr>
        </a:p>
      </dgm:t>
    </dgm:pt>
    <dgm:pt modelId="{16328E38-E0BF-456F-945D-D352680D71E1}" type="parTrans" cxnId="{891ED38D-335A-491A-B905-3C1A3EB56238}">
      <dgm:prSet/>
      <dgm:spPr/>
      <dgm:t>
        <a:bodyPr/>
        <a:lstStyle/>
        <a:p>
          <a:endParaRPr lang="en-US"/>
        </a:p>
      </dgm:t>
    </dgm:pt>
    <dgm:pt modelId="{2F38E8B6-16D9-49FE-ABBF-E6499E95C485}" type="sibTrans" cxnId="{891ED38D-335A-491A-B905-3C1A3EB56238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891ED38D-335A-491A-B905-3C1A3EB56238}" srcId="{7A49DF98-867D-48FD-8C6A-11619CC54E26}" destId="{EB4E6C44-8209-4400-83E7-D714133440EF}" srcOrd="1" destOrd="0" parTransId="{16328E38-E0BF-456F-945D-D352680D71E1}" sibTransId="{2F38E8B6-16D9-49FE-ABBF-E6499E95C485}"/>
    <dgm:cxn modelId="{05882697-B488-4176-9E2F-4C66A2CB4092}" type="presOf" srcId="{EB4E6C44-8209-4400-83E7-D714133440EF}" destId="{A7174219-EC9E-4267-A04D-B18EE847387A}" srcOrd="0" destOrd="1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Summary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Standardized format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35C9A2BF-8A50-4EEE-9A92-D7CAA9B4F55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Receiving station knows what to expect</a:t>
          </a:r>
        </a:p>
      </dgm:t>
    </dgm:pt>
    <dgm:pt modelId="{C5F66EEE-5E50-4428-804B-C48ECB1916E4}" type="parTrans" cxnId="{4C7C5CFE-6D2F-4CB9-AC19-4908D7F6C5A2}">
      <dgm:prSet/>
      <dgm:spPr/>
    </dgm:pt>
    <dgm:pt modelId="{3B6227E7-05AA-4F25-8F13-C0D39D3BBA40}" type="sibTrans" cxnId="{4C7C5CFE-6D2F-4CB9-AC19-4908D7F6C5A2}">
      <dgm:prSet/>
      <dgm:spPr/>
    </dgm:pt>
    <dgm:pt modelId="{6C40DDCD-43FB-4DB6-872C-DB25B32652B2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Built in error detection</a:t>
          </a:r>
        </a:p>
      </dgm:t>
    </dgm:pt>
    <dgm:pt modelId="{301C31C4-EBE6-4BCD-8585-2DF829FE6548}" type="parTrans" cxnId="{C53801B8-77EB-44EE-9485-838F2A004526}">
      <dgm:prSet/>
      <dgm:spPr/>
    </dgm:pt>
    <dgm:pt modelId="{673440E2-66A9-4576-BA4E-A015E4B43306}" type="sibTrans" cxnId="{C53801B8-77EB-44EE-9485-838F2A004526}">
      <dgm:prSet/>
      <dgm:spPr/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2267EB35-0746-40CA-960C-CA9E9FA9365D}" type="presOf" srcId="{35C9A2BF-8A50-4EEE-9A92-D7CAA9B4F55F}" destId="{A7174219-EC9E-4267-A04D-B18EE847387A}" srcOrd="0" destOrd="1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6FDC3CB7-D03F-4612-9F41-139B7AD33F32}" type="presOf" srcId="{6C40DDCD-43FB-4DB6-872C-DB25B32652B2}" destId="{A7174219-EC9E-4267-A04D-B18EE847387A}" srcOrd="0" destOrd="2" presId="urn:microsoft.com/office/officeart/2005/8/layout/list1"/>
    <dgm:cxn modelId="{C53801B8-77EB-44EE-9485-838F2A004526}" srcId="{7A49DF98-867D-48FD-8C6A-11619CC54E26}" destId="{6C40DDCD-43FB-4DB6-872C-DB25B32652B2}" srcOrd="2" destOrd="0" parTransId="{301C31C4-EBE6-4BCD-8585-2DF829FE6548}" sibTransId="{673440E2-66A9-4576-BA4E-A015E4B43306}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4C7C5CFE-6D2F-4CB9-AC19-4908D7F6C5A2}" srcId="{7A49DF98-867D-48FD-8C6A-11619CC54E26}" destId="{35C9A2BF-8A50-4EEE-9A92-D7CAA9B4F55F}" srcOrd="1" destOrd="0" parTransId="{C5F66EEE-5E50-4428-804B-C48ECB1916E4}" sibTransId="{3B6227E7-05AA-4F25-8F13-C0D39D3BBA40}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329031"/>
          <a:ext cx="6156323" cy="24058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Printable Radiogram Form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FSD-218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329031"/>
        <a:ext cx="6156323" cy="2405812"/>
      </dsp:txXfrm>
    </dsp:sp>
    <dsp:sp modelId="{8EFCDC49-2431-44A7-9E88-01190BAF5B19}">
      <dsp:nvSpPr>
        <dsp:cNvPr id="0" name=""/>
        <dsp:cNvSpPr/>
      </dsp:nvSpPr>
      <dsp:spPr>
        <a:xfrm>
          <a:off x="307816" y="646017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Resources</a:t>
          </a:r>
        </a:p>
      </dsp:txBody>
      <dsp:txXfrm>
        <a:off x="307816" y="646017"/>
        <a:ext cx="4309426" cy="642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9236"/>
          <a:ext cx="6156323" cy="30254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062228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Standardized format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Receiving station knows what to expect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Built in error detection</a:t>
          </a:r>
        </a:p>
      </dsp:txBody>
      <dsp:txXfrm>
        <a:off x="0" y="19236"/>
        <a:ext cx="6156323" cy="3025402"/>
      </dsp:txXfrm>
    </dsp:sp>
    <dsp:sp modelId="{8EFCDC49-2431-44A7-9E88-01190BAF5B19}">
      <dsp:nvSpPr>
        <dsp:cNvPr id="0" name=""/>
        <dsp:cNvSpPr/>
      </dsp:nvSpPr>
      <dsp:spPr>
        <a:xfrm>
          <a:off x="307816" y="267948"/>
          <a:ext cx="4309426" cy="504048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Summary</a:t>
          </a:r>
        </a:p>
      </dsp:txBody>
      <dsp:txXfrm>
        <a:off x="307816" y="267948"/>
        <a:ext cx="4309426" cy="504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Handling instructions is a pop-up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8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Traffic System Net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43955"/>
          </a:xfrm>
        </p:spPr>
        <p:txBody>
          <a:bodyPr>
            <a:normAutofit/>
          </a:bodyPr>
          <a:lstStyle/>
          <a:p>
            <a:r>
              <a:rPr lang="en-US" dirty="0"/>
              <a:t>Week 3:</a:t>
            </a:r>
          </a:p>
          <a:p>
            <a:r>
              <a:rPr lang="en-US" dirty="0"/>
              <a:t>The Radiogram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417AB-F20A-5B4B-2211-135230367B9E}"/>
              </a:ext>
            </a:extLst>
          </p:cNvPr>
          <p:cNvSpPr/>
          <p:nvPr/>
        </p:nvSpPr>
        <p:spPr>
          <a:xfrm>
            <a:off x="535709" y="600364"/>
            <a:ext cx="6474691" cy="547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363FD1-D9C2-C647-24AA-A5CB352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9" y="1135375"/>
            <a:ext cx="458724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B144-BD40-1C88-757E-32699A9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Wrap 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5AE2-BB81-D664-6D59-DD011B9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Questions?, Comments</a:t>
            </a:r>
          </a:p>
          <a:p>
            <a:r>
              <a:rPr lang="en-US">
                <a:ea typeface="Calibri"/>
                <a:cs typeface="Calibri"/>
              </a:rPr>
              <a:t>Next Week- Traffic is Traffic</a:t>
            </a:r>
          </a:p>
          <a:p>
            <a:r>
              <a:rPr lang="en-US" dirty="0">
                <a:ea typeface="Calibri"/>
                <a:cs typeface="Calibri"/>
              </a:rPr>
              <a:t>V-Band Simulated Net</a:t>
            </a:r>
          </a:p>
          <a:p>
            <a:r>
              <a:rPr lang="en-US" dirty="0">
                <a:ea typeface="Calibri"/>
                <a:cs typeface="Calibri"/>
              </a:rPr>
              <a:t>Net Class Manual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1E88-31BC-9DAF-EBBB-9D75D0EA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0D6D-3392-C16C-C826-4CB9D07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04" y="2700270"/>
            <a:ext cx="5006662" cy="3410755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C98E91A-9AF9-0272-655D-53A62EE5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248" y="0"/>
            <a:ext cx="4360752" cy="6721473"/>
          </a:xfrm>
        </p:spPr>
        <p:txBody>
          <a:bodyPr/>
          <a:lstStyle/>
          <a:p>
            <a:r>
              <a:rPr lang="en-US" dirty="0"/>
              <a:t>The Radiogram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801078"/>
              </p:ext>
            </p:extLst>
          </p:nvPr>
        </p:nvGraphicFramePr>
        <p:xfrm>
          <a:off x="859508" y="3657597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612158"/>
              </p:ext>
            </p:extLst>
          </p:nvPr>
        </p:nvGraphicFramePr>
        <p:xfrm>
          <a:off x="859507" y="593721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704" y="0"/>
            <a:ext cx="4347296" cy="6721473"/>
          </a:xfrm>
        </p:spPr>
        <p:txBody>
          <a:bodyPr/>
          <a:lstStyle/>
          <a:p>
            <a:r>
              <a:rPr lang="en-US" dirty="0"/>
              <a:t>The Radiogram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 descr="A computer screen shot of a computer component&#10;&#10;Description automatically generated">
            <a:extLst>
              <a:ext uri="{FF2B5EF4-FFF2-40B4-BE49-F238E27FC236}">
                <a16:creationId xmlns:a16="http://schemas.microsoft.com/office/drawing/2014/main" id="{E43DC3E3-8394-7A02-71B5-04394DFE4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073828"/>
            <a:ext cx="7841308" cy="444940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38208-72FB-C613-AD1D-678C8DA78046}"/>
              </a:ext>
            </a:extLst>
          </p:cNvPr>
          <p:cNvSpPr txBox="1"/>
          <p:nvPr/>
        </p:nvSpPr>
        <p:spPr>
          <a:xfrm>
            <a:off x="2146" y="5883499"/>
            <a:ext cx="659612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</a:rPr>
              <a:t>Source: 2020 MARS/NTS Exercise Traffic, Aaron Hulett K8AMH</a:t>
            </a:r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36ABBB2-4B5D-2A99-3E55-E1BB211470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3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Radiogram</a:t>
            </a:r>
            <a:br>
              <a:rPr lang="en-US" dirty="0"/>
            </a:br>
            <a:r>
              <a:rPr lang="en-US" dirty="0"/>
              <a:t>                 Preamble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EE5AC29-CEB9-68CF-50E2-990071585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617" y="917344"/>
            <a:ext cx="7518685" cy="45109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569B3-D82C-39D0-9742-F924217AADD0}"/>
              </a:ext>
            </a:extLst>
          </p:cNvPr>
          <p:cNvSpPr txBox="1"/>
          <p:nvPr/>
        </p:nvSpPr>
        <p:spPr>
          <a:xfrm>
            <a:off x="-9236" y="5890491"/>
            <a:ext cx="625301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ea typeface="Calibri"/>
                <a:cs typeface="Calibri"/>
              </a:rPr>
              <a:t>Source: 2020 MARS/NTS Exercise Traffic, Aaron Hulett K8AMH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54E73-5BE7-582C-32D8-B4BD0E06635B}"/>
              </a:ext>
            </a:extLst>
          </p:cNvPr>
          <p:cNvSpPr txBox="1"/>
          <p:nvPr/>
        </p:nvSpPr>
        <p:spPr>
          <a:xfrm>
            <a:off x="6243781" y="3548958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Click here for </a:t>
            </a:r>
          </a:p>
          <a:p>
            <a:r>
              <a:rPr lang="en-US" sz="1000" dirty="0">
                <a:highlight>
                  <a:srgbClr val="FFFF00"/>
                </a:highlight>
              </a:rPr>
              <a:t>Handling Instructions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E4D254-F0B4-A746-0D8E-EB5709FB4159}"/>
              </a:ext>
            </a:extLst>
          </p:cNvPr>
          <p:cNvGrpSpPr/>
          <p:nvPr/>
        </p:nvGrpSpPr>
        <p:grpSpPr>
          <a:xfrm>
            <a:off x="6389685" y="136524"/>
            <a:ext cx="5567431" cy="3412431"/>
            <a:chOff x="5786369" y="162363"/>
            <a:chExt cx="5567431" cy="34124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32E8F7-5D3D-5216-26F3-102FC7117A7C}"/>
                </a:ext>
              </a:extLst>
            </p:cNvPr>
            <p:cNvSpPr>
              <a:spLocks/>
            </p:cNvSpPr>
            <p:nvPr/>
          </p:nvSpPr>
          <p:spPr>
            <a:xfrm>
              <a:off x="5786369" y="162363"/>
              <a:ext cx="5567431" cy="34124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From NTS 2.0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6FA43F-1F2E-7E98-A149-8E803243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4100" y="248061"/>
              <a:ext cx="5257809" cy="301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639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Radiogram</a:t>
            </a:r>
            <a:br>
              <a:rPr lang="en-US"/>
            </a:br>
            <a:r>
              <a:rPr lang="en-US"/>
              <a:t>Address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AB6F39-165A-1101-6D44-CBAB3A9D1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046857"/>
            <a:ext cx="7508603" cy="44174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A4667-EB39-3792-6EA7-C83130DD1FC5}"/>
              </a:ext>
            </a:extLst>
          </p:cNvPr>
          <p:cNvSpPr txBox="1"/>
          <p:nvPr/>
        </p:nvSpPr>
        <p:spPr>
          <a:xfrm>
            <a:off x="2146" y="5883499"/>
            <a:ext cx="56624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cs typeface="Calibri"/>
              </a:rPr>
              <a:t>Source: 2020 MARS/NTS Exercise Traffic, Aaron Hulett K8AMH</a:t>
            </a:r>
            <a:endParaRPr lang="en-US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B5480FF-B397-68A7-5700-41399F5908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Radiogram</a:t>
            </a:r>
            <a:br>
              <a:rPr lang="en-US" dirty="0"/>
            </a:br>
            <a:r>
              <a:rPr lang="en-US" dirty="0">
                <a:cs typeface="Calibri Light"/>
              </a:rPr>
              <a:t>Text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A4667-EB39-3792-6EA7-C83130DD1FC5}"/>
              </a:ext>
            </a:extLst>
          </p:cNvPr>
          <p:cNvSpPr txBox="1"/>
          <p:nvPr/>
        </p:nvSpPr>
        <p:spPr>
          <a:xfrm>
            <a:off x="2146" y="5883499"/>
            <a:ext cx="56624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cs typeface="Calibri"/>
              </a:rPr>
              <a:t>Source: 2020 MARS/NTS Exercise Traffic, Aaron Hulett K8AMH</a:t>
            </a:r>
            <a:endParaRPr lang="en-US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5DAF8A0-AFB8-F36A-481B-A78AFC673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048266"/>
            <a:ext cx="7508603" cy="4296619"/>
          </a:xfr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5E28307-9EF9-AB14-645F-0AAC222D3E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1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Radiogram</a:t>
            </a:r>
            <a:br>
              <a:rPr lang="en-US" dirty="0"/>
            </a:br>
            <a:r>
              <a:rPr lang="en-US" dirty="0">
                <a:cs typeface="Calibri Light"/>
              </a:rPr>
              <a:t>Signature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A4667-EB39-3792-6EA7-C83130DD1FC5}"/>
              </a:ext>
            </a:extLst>
          </p:cNvPr>
          <p:cNvSpPr txBox="1"/>
          <p:nvPr/>
        </p:nvSpPr>
        <p:spPr>
          <a:xfrm>
            <a:off x="2146" y="5883499"/>
            <a:ext cx="56624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cs typeface="Calibri"/>
              </a:rPr>
              <a:t>Source: 2020 MARS/NTS Exercise Traffic, Aaron Hulett K8AMH</a:t>
            </a:r>
            <a:endParaRPr lang="en-US"/>
          </a:p>
        </p:txBody>
      </p:sp>
      <p:pic>
        <p:nvPicPr>
          <p:cNvPr id="7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56A80777-8FF9-324B-96FB-70D65C42D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039105"/>
            <a:ext cx="7508603" cy="4432997"/>
          </a:xfr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E0226E9-F501-4C3C-F9BC-6BDF22A7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1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Radiogram</a:t>
            </a:r>
            <a:br>
              <a:rPr lang="en-US" dirty="0"/>
            </a:br>
            <a:r>
              <a:rPr lang="en-US" dirty="0">
                <a:cs typeface="Calibri Light"/>
              </a:rPr>
              <a:t>Tracking Info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A4667-EB39-3792-6EA7-C83130DD1FC5}"/>
              </a:ext>
            </a:extLst>
          </p:cNvPr>
          <p:cNvSpPr txBox="1"/>
          <p:nvPr/>
        </p:nvSpPr>
        <p:spPr>
          <a:xfrm>
            <a:off x="2146" y="5883499"/>
            <a:ext cx="56624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cs typeface="Calibri"/>
              </a:rPr>
              <a:t>Source: 2020 MARS/NTS Exercise Traffic, Aaron Hulett K8AMH</a:t>
            </a:r>
            <a:endParaRPr lang="en-US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8D491A1-9E34-8C8D-75FA-2BCF1D7D8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022422"/>
            <a:ext cx="7508604" cy="4326841"/>
          </a:xfr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49FFD0D-6B63-D6A8-C0C3-5AFA58C6B8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9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Radiogram</a:t>
            </a:r>
            <a:br>
              <a:rPr lang="en-US" dirty="0"/>
            </a:br>
            <a:r>
              <a:rPr lang="en-US" dirty="0">
                <a:cs typeface="Calibri Light"/>
              </a:rPr>
              <a:t>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A4667-EB39-3792-6EA7-C83130DD1FC5}"/>
              </a:ext>
            </a:extLst>
          </p:cNvPr>
          <p:cNvSpPr txBox="1"/>
          <p:nvPr/>
        </p:nvSpPr>
        <p:spPr>
          <a:xfrm>
            <a:off x="2146" y="5883499"/>
            <a:ext cx="56624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cs typeface="Calibri"/>
              </a:rPr>
              <a:t>Source: 2020 MARS/NTS Exercise Traffic, Aaron Hulett K8AMH</a:t>
            </a:r>
            <a:endParaRPr lang="en-US"/>
          </a:p>
        </p:txBody>
      </p:sp>
      <p:pic>
        <p:nvPicPr>
          <p:cNvPr id="11" name="Content Placeholder 10" descr="A screenshot of a radiogram&#10;&#10;Description automatically generated">
            <a:extLst>
              <a:ext uri="{FF2B5EF4-FFF2-40B4-BE49-F238E27FC236}">
                <a16:creationId xmlns:a16="http://schemas.microsoft.com/office/drawing/2014/main" id="{F58A55DB-8350-7FA9-5235-977DD35A2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8" y="1018520"/>
            <a:ext cx="7507140" cy="4354809"/>
          </a:xfr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04116CA-8BF1-D984-7E97-57923B924E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B5194-E537-408E-9CFF-66A6141D5D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FCFB5EA-1DDA-4423-A8FC-85579F36D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1956</TotalTime>
  <Words>194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National Traffic System Net Training</vt:lpstr>
      <vt:lpstr>The Radiogram</vt:lpstr>
      <vt:lpstr>The Radiogram Overview</vt:lpstr>
      <vt:lpstr>The Radiogram                  Preamble</vt:lpstr>
      <vt:lpstr>The Radiogram Address</vt:lpstr>
      <vt:lpstr>The Radiogram Text </vt:lpstr>
      <vt:lpstr>The Radiogram Signature </vt:lpstr>
      <vt:lpstr>The Radiogram Tracking Info </vt:lpstr>
      <vt:lpstr>The Radiogram An Example</vt:lpstr>
      <vt:lpstr>Wrap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System Net Training</dc:title>
  <dc:creator>Witt, Rob</dc:creator>
  <cp:lastModifiedBy>Witt, Rob</cp:lastModifiedBy>
  <cp:revision>217</cp:revision>
  <dcterms:created xsi:type="dcterms:W3CDTF">2024-07-08T11:48:38Z</dcterms:created>
  <dcterms:modified xsi:type="dcterms:W3CDTF">2024-12-01T12:42:06Z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