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0" r:id="rId7"/>
    <p:sldId id="261" r:id="rId8"/>
    <p:sldId id="259" r:id="rId9"/>
    <p:sldId id="266" r:id="rId10"/>
    <p:sldId id="262" r:id="rId11"/>
    <p:sldId id="264" r:id="rId12"/>
    <p:sldId id="267" r:id="rId13"/>
    <p:sldId id="263" r:id="rId14"/>
    <p:sldId id="265" r:id="rId15"/>
    <p:sldId id="268" r:id="rId16"/>
    <p:sldId id="271" r:id="rId17"/>
    <p:sldId id="272" r:id="rId18"/>
    <p:sldId id="273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itt" userId="1d7aee45036b076e" providerId="LiveId" clId="{D3502977-50D1-4384-B76F-27ED2BF6DD86}"/>
    <pc:docChg chg="undo custSel addSld delSld modSld sldOrd">
      <pc:chgData name="Robert Witt" userId="1d7aee45036b076e" providerId="LiveId" clId="{D3502977-50D1-4384-B76F-27ED2BF6DD86}" dt="2024-12-16T21:28:51.140" v="1286" actId="20577"/>
      <pc:docMkLst>
        <pc:docMk/>
      </pc:docMkLst>
      <pc:sldChg chg="modSp mod">
        <pc:chgData name="Robert Witt" userId="1d7aee45036b076e" providerId="LiveId" clId="{D3502977-50D1-4384-B76F-27ED2BF6DD86}" dt="2024-12-16T21:28:51.140" v="1286" actId="20577"/>
        <pc:sldMkLst>
          <pc:docMk/>
          <pc:sldMk cId="3779165166" sldId="264"/>
        </pc:sldMkLst>
        <pc:spChg chg="mod">
          <ac:chgData name="Robert Witt" userId="1d7aee45036b076e" providerId="LiveId" clId="{D3502977-50D1-4384-B76F-27ED2BF6DD86}" dt="2024-12-16T21:28:51.140" v="1286" actId="20577"/>
          <ac:spMkLst>
            <pc:docMk/>
            <pc:sldMk cId="3779165166" sldId="264"/>
            <ac:spMk id="8" creationId="{2A49B871-ADA2-96B8-976A-BBBB733F4017}"/>
          </ac:spMkLst>
        </pc:spChg>
      </pc:sldChg>
      <pc:sldChg chg="modSp mod">
        <pc:chgData name="Robert Witt" userId="1d7aee45036b076e" providerId="LiveId" clId="{D3502977-50D1-4384-B76F-27ED2BF6DD86}" dt="2024-07-13T15:11:09.231" v="1217" actId="20577"/>
        <pc:sldMkLst>
          <pc:docMk/>
          <pc:sldMk cId="2946949597" sldId="265"/>
        </pc:sldMkLst>
        <pc:graphicFrameChg chg="mod">
          <ac:chgData name="Robert Witt" userId="1d7aee45036b076e" providerId="LiveId" clId="{D3502977-50D1-4384-B76F-27ED2BF6DD86}" dt="2024-07-13T15:11:09.231" v="1217" actId="20577"/>
          <ac:graphicFrameMkLst>
            <pc:docMk/>
            <pc:sldMk cId="2946949597" sldId="265"/>
            <ac:graphicFrameMk id="3" creationId="{00DD6853-7971-494B-A148-546DF3F15457}"/>
          </ac:graphicFrameMkLst>
        </pc:graphicFrameChg>
        <pc:graphicFrameChg chg="mod">
          <ac:chgData name="Robert Witt" userId="1d7aee45036b076e" providerId="LiveId" clId="{D3502977-50D1-4384-B76F-27ED2BF6DD86}" dt="2024-07-13T15:10:45.710" v="1188" actId="1076"/>
          <ac:graphicFrameMkLst>
            <pc:docMk/>
            <pc:sldMk cId="2946949597" sldId="265"/>
            <ac:graphicFrameMk id="4" creationId="{9BE208A8-88B8-784D-A4F7-E584F739BC38}"/>
          </ac:graphicFrameMkLst>
        </pc:graphicFrameChg>
      </pc:sldChg>
      <pc:sldChg chg="addSp modSp mod">
        <pc:chgData name="Robert Witt" userId="1d7aee45036b076e" providerId="LiveId" clId="{D3502977-50D1-4384-B76F-27ED2BF6DD86}" dt="2024-09-10T22:28:11.646" v="1220" actId="14100"/>
        <pc:sldMkLst>
          <pc:docMk/>
          <pc:sldMk cId="3159591980" sldId="266"/>
        </pc:sldMkLst>
        <pc:spChg chg="mod">
          <ac:chgData name="Robert Witt" userId="1d7aee45036b076e" providerId="LiveId" clId="{D3502977-50D1-4384-B76F-27ED2BF6DD86}" dt="2024-09-10T22:28:11.646" v="1220" actId="14100"/>
          <ac:spMkLst>
            <pc:docMk/>
            <pc:sldMk cId="3159591980" sldId="266"/>
            <ac:spMk id="2" creationId="{C8F58AE6-56F6-44E8-8BBF-23277B1773E4}"/>
          </ac:spMkLst>
        </pc:spChg>
        <pc:picChg chg="add mod">
          <ac:chgData name="Robert Witt" userId="1d7aee45036b076e" providerId="LiveId" clId="{D3502977-50D1-4384-B76F-27ED2BF6DD86}" dt="2024-09-10T22:28:06.459" v="1219" actId="1076"/>
          <ac:picMkLst>
            <pc:docMk/>
            <pc:sldMk cId="3159591980" sldId="266"/>
            <ac:picMk id="6" creationId="{970FA52B-79C2-5574-0155-102C5F0EE5E4}"/>
          </ac:picMkLst>
        </pc:picChg>
      </pc:sldChg>
      <pc:sldChg chg="addSp modSp mod">
        <pc:chgData name="Robert Witt" userId="1d7aee45036b076e" providerId="LiveId" clId="{D3502977-50D1-4384-B76F-27ED2BF6DD86}" dt="2024-09-10T22:28:33.152" v="1223" actId="14100"/>
        <pc:sldMkLst>
          <pc:docMk/>
          <pc:sldMk cId="44076510" sldId="267"/>
        </pc:sldMkLst>
        <pc:spChg chg="mod">
          <ac:chgData name="Robert Witt" userId="1d7aee45036b076e" providerId="LiveId" clId="{D3502977-50D1-4384-B76F-27ED2BF6DD86}" dt="2024-09-10T22:28:33.152" v="1223" actId="14100"/>
          <ac:spMkLst>
            <pc:docMk/>
            <pc:sldMk cId="44076510" sldId="267"/>
            <ac:spMk id="2" creationId="{C8F58AE6-56F6-44E8-8BBF-23277B1773E4}"/>
          </ac:spMkLst>
        </pc:spChg>
        <pc:picChg chg="add mod">
          <ac:chgData name="Robert Witt" userId="1d7aee45036b076e" providerId="LiveId" clId="{D3502977-50D1-4384-B76F-27ED2BF6DD86}" dt="2024-09-10T22:28:28.221" v="1222" actId="1076"/>
          <ac:picMkLst>
            <pc:docMk/>
            <pc:sldMk cId="44076510" sldId="267"/>
            <ac:picMk id="6" creationId="{1E9F19A7-9947-80C9-47B0-5231DCEDD6DF}"/>
          </ac:picMkLst>
        </pc:picChg>
      </pc:sldChg>
      <pc:sldChg chg="addSp modSp mod">
        <pc:chgData name="Robert Witt" userId="1d7aee45036b076e" providerId="LiveId" clId="{D3502977-50D1-4384-B76F-27ED2BF6DD86}" dt="2024-07-12T19:02:46.776" v="144" actId="20577"/>
        <pc:sldMkLst>
          <pc:docMk/>
          <pc:sldMk cId="2101891456" sldId="268"/>
        </pc:sldMkLst>
        <pc:graphicFrameChg chg="mod">
          <ac:chgData name="Robert Witt" userId="1d7aee45036b076e" providerId="LiveId" clId="{D3502977-50D1-4384-B76F-27ED2BF6DD86}" dt="2024-07-12T18:58:07.459" v="6" actId="1076"/>
          <ac:graphicFrameMkLst>
            <pc:docMk/>
            <pc:sldMk cId="2101891456" sldId="268"/>
            <ac:graphicFrameMk id="3" creationId="{00DD6853-7971-494B-A148-546DF3F15457}"/>
          </ac:graphicFrameMkLst>
        </pc:graphicFrameChg>
        <pc:graphicFrameChg chg="mod">
          <ac:chgData name="Robert Witt" userId="1d7aee45036b076e" providerId="LiveId" clId="{D3502977-50D1-4384-B76F-27ED2BF6DD86}" dt="2024-07-12T19:02:46.776" v="144" actId="20577"/>
          <ac:graphicFrameMkLst>
            <pc:docMk/>
            <pc:sldMk cId="2101891456" sldId="268"/>
            <ac:graphicFrameMk id="4" creationId="{9BE208A8-88B8-784D-A4F7-E584F739BC38}"/>
          </ac:graphicFrameMkLst>
        </pc:graphicFrameChg>
        <pc:picChg chg="add mod">
          <ac:chgData name="Robert Witt" userId="1d7aee45036b076e" providerId="LiveId" clId="{D3502977-50D1-4384-B76F-27ED2BF6DD86}" dt="2024-07-12T19:00:58.744" v="12" actId="1076"/>
          <ac:picMkLst>
            <pc:docMk/>
            <pc:sldMk cId="2101891456" sldId="268"/>
            <ac:picMk id="7" creationId="{025D517B-3E0E-B970-6DA9-45A0539D5C25}"/>
          </ac:picMkLst>
        </pc:picChg>
      </pc:sldChg>
      <pc:sldChg chg="addSp modSp mod">
        <pc:chgData name="Robert Witt" userId="1d7aee45036b076e" providerId="LiveId" clId="{D3502977-50D1-4384-B76F-27ED2BF6DD86}" dt="2024-10-07T20:38:34.006" v="1284"/>
        <pc:sldMkLst>
          <pc:docMk/>
          <pc:sldMk cId="3820856069" sldId="269"/>
        </pc:sldMkLst>
        <pc:graphicFrameChg chg="mod">
          <ac:chgData name="Robert Witt" userId="1d7aee45036b076e" providerId="LiveId" clId="{D3502977-50D1-4384-B76F-27ED2BF6DD86}" dt="2024-07-13T14:57:02.408" v="1186" actId="20577"/>
          <ac:graphicFrameMkLst>
            <pc:docMk/>
            <pc:sldMk cId="3820856069" sldId="269"/>
            <ac:graphicFrameMk id="3" creationId="{00DD6853-7971-494B-A148-546DF3F15457}"/>
          </ac:graphicFrameMkLst>
        </pc:graphicFrameChg>
        <pc:graphicFrameChg chg="mod">
          <ac:chgData name="Robert Witt" userId="1d7aee45036b076e" providerId="LiveId" clId="{D3502977-50D1-4384-B76F-27ED2BF6DD86}" dt="2024-07-13T14:56:03.121" v="1144" actId="1076"/>
          <ac:graphicFrameMkLst>
            <pc:docMk/>
            <pc:sldMk cId="3820856069" sldId="269"/>
            <ac:graphicFrameMk id="4" creationId="{9BE208A8-88B8-784D-A4F7-E584F739BC38}"/>
          </ac:graphicFrameMkLst>
        </pc:graphicFrameChg>
        <pc:graphicFrameChg chg="add mod">
          <ac:chgData name="Robert Witt" userId="1d7aee45036b076e" providerId="LiveId" clId="{D3502977-50D1-4384-B76F-27ED2BF6DD86}" dt="2024-10-07T20:38:34.006" v="1284"/>
          <ac:graphicFrameMkLst>
            <pc:docMk/>
            <pc:sldMk cId="3820856069" sldId="269"/>
            <ac:graphicFrameMk id="6" creationId="{CA3BD71C-30D7-ABBF-2A47-B4CB43FDAD70}"/>
          </ac:graphicFrameMkLst>
        </pc:graphicFrameChg>
      </pc:sldChg>
      <pc:sldChg chg="addSp delSp modSp add del mod">
        <pc:chgData name="Robert Witt" userId="1d7aee45036b076e" providerId="LiveId" clId="{D3502977-50D1-4384-B76F-27ED2BF6DD86}" dt="2024-07-12T19:03:34.356" v="150" actId="2696"/>
        <pc:sldMkLst>
          <pc:docMk/>
          <pc:sldMk cId="605399656" sldId="270"/>
        </pc:sldMkLst>
        <pc:graphicFrameChg chg="add del mod">
          <ac:chgData name="Robert Witt" userId="1d7aee45036b076e" providerId="LiveId" clId="{D3502977-50D1-4384-B76F-27ED2BF6DD86}" dt="2024-07-12T19:03:24.418" v="149" actId="478"/>
          <ac:graphicFrameMkLst>
            <pc:docMk/>
            <pc:sldMk cId="605399656" sldId="270"/>
            <ac:graphicFrameMk id="4" creationId="{9BE208A8-88B8-784D-A4F7-E584F739BC38}"/>
          </ac:graphicFrameMkLst>
        </pc:graphicFrameChg>
        <pc:picChg chg="del">
          <ac:chgData name="Robert Witt" userId="1d7aee45036b076e" providerId="LiveId" clId="{D3502977-50D1-4384-B76F-27ED2BF6DD86}" dt="2024-07-12T19:00:25.749" v="11" actId="478"/>
          <ac:picMkLst>
            <pc:docMk/>
            <pc:sldMk cId="605399656" sldId="270"/>
            <ac:picMk id="7" creationId="{025D517B-3E0E-B970-6DA9-45A0539D5C25}"/>
          </ac:picMkLst>
        </pc:picChg>
      </pc:sldChg>
      <pc:sldChg chg="addSp delSp modSp add del mod">
        <pc:chgData name="Robert Witt" userId="1d7aee45036b076e" providerId="LiveId" clId="{D3502977-50D1-4384-B76F-27ED2BF6DD86}" dt="2024-07-12T19:12:20.083" v="282" actId="2696"/>
        <pc:sldMkLst>
          <pc:docMk/>
          <pc:sldMk cId="2917282779" sldId="270"/>
        </pc:sldMkLst>
        <pc:spChg chg="add del mod">
          <ac:chgData name="Robert Witt" userId="1d7aee45036b076e" providerId="LiveId" clId="{D3502977-50D1-4384-B76F-27ED2BF6DD86}" dt="2024-07-12T19:08:00.676" v="216" actId="478"/>
          <ac:spMkLst>
            <pc:docMk/>
            <pc:sldMk cId="2917282779" sldId="270"/>
            <ac:spMk id="10" creationId="{265ACCF3-C2C0-6256-26BE-1380167BA57F}"/>
          </ac:spMkLst>
        </pc:spChg>
        <pc:graphicFrameChg chg="del mod">
          <ac:chgData name="Robert Witt" userId="1d7aee45036b076e" providerId="LiveId" clId="{D3502977-50D1-4384-B76F-27ED2BF6DD86}" dt="2024-07-12T19:07:57.249" v="215" actId="478"/>
          <ac:graphicFrameMkLst>
            <pc:docMk/>
            <pc:sldMk cId="2917282779" sldId="270"/>
            <ac:graphicFrameMk id="3" creationId="{00DD6853-7971-494B-A148-546DF3F15457}"/>
          </ac:graphicFrameMkLst>
        </pc:graphicFrameChg>
        <pc:graphicFrameChg chg="mod">
          <ac:chgData name="Robert Witt" userId="1d7aee45036b076e" providerId="LiveId" clId="{D3502977-50D1-4384-B76F-27ED2BF6DD86}" dt="2024-07-12T19:08:11.608" v="219" actId="1076"/>
          <ac:graphicFrameMkLst>
            <pc:docMk/>
            <pc:sldMk cId="2917282779" sldId="270"/>
            <ac:graphicFrameMk id="4" creationId="{9BE208A8-88B8-784D-A4F7-E584F739BC38}"/>
          </ac:graphicFrameMkLst>
        </pc:graphicFrameChg>
        <pc:picChg chg="del">
          <ac:chgData name="Robert Witt" userId="1d7aee45036b076e" providerId="LiveId" clId="{D3502977-50D1-4384-B76F-27ED2BF6DD86}" dt="2024-07-12T19:03:45.027" v="152" actId="478"/>
          <ac:picMkLst>
            <pc:docMk/>
            <pc:sldMk cId="2917282779" sldId="270"/>
            <ac:picMk id="7" creationId="{025D517B-3E0E-B970-6DA9-45A0539D5C25}"/>
          </ac:picMkLst>
        </pc:picChg>
        <pc:picChg chg="add mod">
          <ac:chgData name="Robert Witt" userId="1d7aee45036b076e" providerId="LiveId" clId="{D3502977-50D1-4384-B76F-27ED2BF6DD86}" dt="2024-07-12T19:08:14.721" v="220" actId="14100"/>
          <ac:picMkLst>
            <pc:docMk/>
            <pc:sldMk cId="2917282779" sldId="270"/>
            <ac:picMk id="8" creationId="{267C61EC-8DD6-1B45-E4C7-AA24F26E529C}"/>
          </ac:picMkLst>
        </pc:picChg>
      </pc:sldChg>
      <pc:sldChg chg="addSp delSp modSp add mod">
        <pc:chgData name="Robert Witt" userId="1d7aee45036b076e" providerId="LiveId" clId="{D3502977-50D1-4384-B76F-27ED2BF6DD86}" dt="2024-07-12T19:12:44.724" v="287" actId="1076"/>
        <pc:sldMkLst>
          <pc:docMk/>
          <pc:sldMk cId="2519629176" sldId="271"/>
        </pc:sldMkLst>
        <pc:graphicFrameChg chg="mod">
          <ac:chgData name="Robert Witt" userId="1d7aee45036b076e" providerId="LiveId" clId="{D3502977-50D1-4384-B76F-27ED2BF6DD86}" dt="2024-07-12T19:12:44.724" v="287" actId="1076"/>
          <ac:graphicFrameMkLst>
            <pc:docMk/>
            <pc:sldMk cId="2519629176" sldId="271"/>
            <ac:graphicFrameMk id="4" creationId="{9BE208A8-88B8-784D-A4F7-E584F739BC38}"/>
          </ac:graphicFrameMkLst>
        </pc:graphicFrameChg>
        <pc:picChg chg="add mod">
          <ac:chgData name="Robert Witt" userId="1d7aee45036b076e" providerId="LiveId" clId="{D3502977-50D1-4384-B76F-27ED2BF6DD86}" dt="2024-07-12T19:12:40.877" v="286" actId="1076"/>
          <ac:picMkLst>
            <pc:docMk/>
            <pc:sldMk cId="2519629176" sldId="271"/>
            <ac:picMk id="6" creationId="{9C288467-2763-AA72-DF9F-032728609924}"/>
          </ac:picMkLst>
        </pc:picChg>
        <pc:picChg chg="del">
          <ac:chgData name="Robert Witt" userId="1d7aee45036b076e" providerId="LiveId" clId="{D3502977-50D1-4384-B76F-27ED2BF6DD86}" dt="2024-07-12T19:09:48.924" v="278" actId="478"/>
          <ac:picMkLst>
            <pc:docMk/>
            <pc:sldMk cId="2519629176" sldId="271"/>
            <ac:picMk id="8" creationId="{267C61EC-8DD6-1B45-E4C7-AA24F26E529C}"/>
          </ac:picMkLst>
        </pc:picChg>
      </pc:sldChg>
      <pc:sldChg chg="addSp delSp modSp add mod">
        <pc:chgData name="Robert Witt" userId="1d7aee45036b076e" providerId="LiveId" clId="{D3502977-50D1-4384-B76F-27ED2BF6DD86}" dt="2024-07-12T19:14:06.675" v="405" actId="1076"/>
        <pc:sldMkLst>
          <pc:docMk/>
          <pc:sldMk cId="3460487984" sldId="272"/>
        </pc:sldMkLst>
        <pc:graphicFrameChg chg="mod">
          <ac:chgData name="Robert Witt" userId="1d7aee45036b076e" providerId="LiveId" clId="{D3502977-50D1-4384-B76F-27ED2BF6DD86}" dt="2024-07-12T19:13:37.104" v="400"/>
          <ac:graphicFrameMkLst>
            <pc:docMk/>
            <pc:sldMk cId="3460487984" sldId="272"/>
            <ac:graphicFrameMk id="4" creationId="{9BE208A8-88B8-784D-A4F7-E584F739BC38}"/>
          </ac:graphicFrameMkLst>
        </pc:graphicFrameChg>
        <pc:picChg chg="del">
          <ac:chgData name="Robert Witt" userId="1d7aee45036b076e" providerId="LiveId" clId="{D3502977-50D1-4384-B76F-27ED2BF6DD86}" dt="2024-07-12T19:12:26.920" v="284" actId="478"/>
          <ac:picMkLst>
            <pc:docMk/>
            <pc:sldMk cId="3460487984" sldId="272"/>
            <ac:picMk id="6" creationId="{9C288467-2763-AA72-DF9F-032728609924}"/>
          </ac:picMkLst>
        </pc:picChg>
        <pc:picChg chg="add mod">
          <ac:chgData name="Robert Witt" userId="1d7aee45036b076e" providerId="LiveId" clId="{D3502977-50D1-4384-B76F-27ED2BF6DD86}" dt="2024-07-12T19:14:06.675" v="405" actId="1076"/>
          <ac:picMkLst>
            <pc:docMk/>
            <pc:sldMk cId="3460487984" sldId="272"/>
            <ac:picMk id="7" creationId="{FC192996-2C8C-0E53-780B-CFD6AC1F060D}"/>
          </ac:picMkLst>
        </pc:picChg>
      </pc:sldChg>
      <pc:sldChg chg="addSp delSp modSp add mod ord">
        <pc:chgData name="Robert Witt" userId="1d7aee45036b076e" providerId="LiveId" clId="{D3502977-50D1-4384-B76F-27ED2BF6DD86}" dt="2024-09-25T01:17:32.244" v="1225"/>
        <pc:sldMkLst>
          <pc:docMk/>
          <pc:sldMk cId="796712607" sldId="273"/>
        </pc:sldMkLst>
        <pc:spChg chg="add del mod">
          <ac:chgData name="Robert Witt" userId="1d7aee45036b076e" providerId="LiveId" clId="{D3502977-50D1-4384-B76F-27ED2BF6DD86}" dt="2024-07-12T19:32:51.071" v="742" actId="478"/>
          <ac:spMkLst>
            <pc:docMk/>
            <pc:sldMk cId="796712607" sldId="273"/>
            <ac:spMk id="8" creationId="{280DB704-49F8-FC78-88BB-283D27B4B1E4}"/>
          </ac:spMkLst>
        </pc:spChg>
        <pc:graphicFrameChg chg="del">
          <ac:chgData name="Robert Witt" userId="1d7aee45036b076e" providerId="LiveId" clId="{D3502977-50D1-4384-B76F-27ED2BF6DD86}" dt="2024-07-12T19:32:48.756" v="741" actId="478"/>
          <ac:graphicFrameMkLst>
            <pc:docMk/>
            <pc:sldMk cId="796712607" sldId="273"/>
            <ac:graphicFrameMk id="3" creationId="{00DD6853-7971-494B-A148-546DF3F15457}"/>
          </ac:graphicFrameMkLst>
        </pc:graphicFrameChg>
        <pc:graphicFrameChg chg="mod">
          <ac:chgData name="Robert Witt" userId="1d7aee45036b076e" providerId="LiveId" clId="{D3502977-50D1-4384-B76F-27ED2BF6DD86}" dt="2024-07-12T19:39:27.934" v="1134" actId="1076"/>
          <ac:graphicFrameMkLst>
            <pc:docMk/>
            <pc:sldMk cId="796712607" sldId="273"/>
            <ac:graphicFrameMk id="4" creationId="{9BE208A8-88B8-784D-A4F7-E584F739BC38}"/>
          </ac:graphicFrameMkLst>
        </pc:graphicFrameChg>
        <pc:graphicFrameChg chg="del">
          <ac:chgData name="Robert Witt" userId="1d7aee45036b076e" providerId="LiveId" clId="{D3502977-50D1-4384-B76F-27ED2BF6DD86}" dt="2024-07-12T19:33:01.196" v="743" actId="478"/>
          <ac:graphicFrameMkLst>
            <pc:docMk/>
            <pc:sldMk cId="796712607" sldId="273"/>
            <ac:graphicFrameMk id="6" creationId="{CA3BD71C-30D7-ABBF-2A47-B4CB43FDAD70}"/>
          </ac:graphicFrameMkLst>
        </pc:graphicFrameChg>
        <pc:picChg chg="add mod">
          <ac:chgData name="Robert Witt" userId="1d7aee45036b076e" providerId="LiveId" clId="{D3502977-50D1-4384-B76F-27ED2BF6DD86}" dt="2024-07-12T19:39:38.931" v="1136" actId="1076"/>
          <ac:picMkLst>
            <pc:docMk/>
            <pc:sldMk cId="796712607" sldId="273"/>
            <ac:picMk id="10" creationId="{8FA81458-5E61-5E8B-2410-72E1937FD126}"/>
          </ac:picMkLst>
        </pc:picChg>
      </pc:sldChg>
      <pc:sldChg chg="modSp add mod">
        <pc:chgData name="Robert Witt" userId="1d7aee45036b076e" providerId="LiveId" clId="{D3502977-50D1-4384-B76F-27ED2BF6DD86}" dt="2024-10-02T19:51:18.974" v="1282" actId="1076"/>
        <pc:sldMkLst>
          <pc:docMk/>
          <pc:sldMk cId="3564996542" sldId="274"/>
        </pc:sldMkLst>
        <pc:spChg chg="mod">
          <ac:chgData name="Robert Witt" userId="1d7aee45036b076e" providerId="LiveId" clId="{D3502977-50D1-4384-B76F-27ED2BF6DD86}" dt="2024-10-02T19:51:14.032" v="1281" actId="20577"/>
          <ac:spMkLst>
            <pc:docMk/>
            <pc:sldMk cId="3564996542" sldId="274"/>
            <ac:spMk id="3" creationId="{56C45AE2-BB81-D664-6D59-DD011B9C7B88}"/>
          </ac:spMkLst>
        </pc:spChg>
        <pc:picChg chg="mod">
          <ac:chgData name="Robert Witt" userId="1d7aee45036b076e" providerId="LiveId" clId="{D3502977-50D1-4384-B76F-27ED2BF6DD86}" dt="2024-10-02T19:51:18.974" v="1282" actId="1076"/>
          <ac:picMkLst>
            <pc:docMk/>
            <pc:sldMk cId="3564996542" sldId="274"/>
            <ac:picMk id="5" creationId="{366A0D6D-3392-C16C-C826-4CB9D071C32A}"/>
          </ac:picMkLst>
        </pc:picChg>
      </pc:sldChg>
      <pc:sldChg chg="add del">
        <pc:chgData name="Robert Witt" userId="1d7aee45036b076e" providerId="LiveId" clId="{D3502977-50D1-4384-B76F-27ED2BF6DD86}" dt="2024-10-02T19:50:19.322" v="1228" actId="2696"/>
        <pc:sldMkLst>
          <pc:docMk/>
          <pc:sldMk cId="1601023145" sldId="275"/>
        </pc:sldMkLst>
      </pc:sldChg>
    </pc:docChg>
  </pc:docChgLst>
  <pc:docChgLst>
    <pc:chgData name="Ed Conway" userId="3f34fadd2b76d28d" providerId="LiveId" clId="{B439CF5F-44C8-44D9-8F57-1464E4E950B8}"/>
    <pc:docChg chg="modSld">
      <pc:chgData name="Ed Conway" userId="3f34fadd2b76d28d" providerId="LiveId" clId="{B439CF5F-44C8-44D9-8F57-1464E4E950B8}" dt="2024-10-09T00:00:16.957" v="11" actId="20577"/>
      <pc:docMkLst>
        <pc:docMk/>
      </pc:docMkLst>
      <pc:sldChg chg="modSp mod">
        <pc:chgData name="Ed Conway" userId="3f34fadd2b76d28d" providerId="LiveId" clId="{B439CF5F-44C8-44D9-8F57-1464E4E950B8}" dt="2024-10-09T00:00:16.957" v="11" actId="20577"/>
        <pc:sldMkLst>
          <pc:docMk/>
          <pc:sldMk cId="3779165166" sldId="264"/>
        </pc:sldMkLst>
        <pc:spChg chg="mod">
          <ac:chgData name="Ed Conway" userId="3f34fadd2b76d28d" providerId="LiveId" clId="{B439CF5F-44C8-44D9-8F57-1464E4E950B8}" dt="2024-10-09T00:00:16.957" v="11" actId="20577"/>
          <ac:spMkLst>
            <pc:docMk/>
            <pc:sldMk cId="3779165166" sldId="264"/>
            <ac:spMk id="8" creationId="{2A49B871-ADA2-96B8-976A-BBBB733F4017}"/>
          </ac:spMkLst>
        </pc:spChg>
      </pc:sldChg>
      <pc:sldChg chg="modSp">
        <pc:chgData name="Ed Conway" userId="3f34fadd2b76d28d" providerId="LiveId" clId="{B439CF5F-44C8-44D9-8F57-1464E4E950B8}" dt="2024-10-07T20:38:23.019" v="0"/>
        <pc:sldMkLst>
          <pc:docMk/>
          <pc:sldMk cId="3820856069" sldId="269"/>
        </pc:sldMkLst>
        <pc:graphicFrameChg chg="mod">
          <ac:chgData name="Ed Conway" userId="3f34fadd2b76d28d" providerId="LiveId" clId="{B439CF5F-44C8-44D9-8F57-1464E4E950B8}" dt="2024-10-07T20:38:23.019" v="0"/>
          <ac:graphicFrameMkLst>
            <pc:docMk/>
            <pc:sldMk cId="3820856069" sldId="269"/>
            <ac:graphicFrameMk id="6" creationId="{CA3BD71C-30D7-ABBF-2A47-B4CB43FDAD70}"/>
          </ac:graphicFrameMkLst>
        </pc:graphicFrameChg>
      </pc:sldChg>
    </pc:docChg>
  </pc:docChgLst>
  <pc:docChgLst>
    <pc:chgData name="Witt, Rob" userId="a4fff0fe-c2c4-4f7f-9453-3d371001feeb" providerId="ADAL" clId="{81D112E6-A7CD-4E99-A42B-39382A105B42}"/>
    <pc:docChg chg="custSel addSld delSld modSld sldOrd">
      <pc:chgData name="Witt, Rob" userId="a4fff0fe-c2c4-4f7f-9453-3d371001feeb" providerId="ADAL" clId="{81D112E6-A7CD-4E99-A42B-39382A105B42}" dt="2024-07-12T14:49:32.285" v="1195" actId="207"/>
      <pc:docMkLst>
        <pc:docMk/>
      </pc:docMkLst>
      <pc:sldChg chg="modSp mod">
        <pc:chgData name="Witt, Rob" userId="a4fff0fe-c2c4-4f7f-9453-3d371001feeb" providerId="ADAL" clId="{81D112E6-A7CD-4E99-A42B-39382A105B42}" dt="2024-07-12T12:51:18.381" v="25" actId="20577"/>
        <pc:sldMkLst>
          <pc:docMk/>
          <pc:sldMk cId="1136250268" sldId="256"/>
        </pc:sldMkLst>
        <pc:spChg chg="mod">
          <ac:chgData name="Witt, Rob" userId="a4fff0fe-c2c4-4f7f-9453-3d371001feeb" providerId="ADAL" clId="{81D112E6-A7CD-4E99-A42B-39382A105B42}" dt="2024-07-12T12:51:18.381" v="25" actId="20577"/>
          <ac:spMkLst>
            <pc:docMk/>
            <pc:sldMk cId="1136250268" sldId="256"/>
            <ac:spMk id="6" creationId="{1397C2DB-90F2-4971-AC44-7CDDF5A3B552}"/>
          </ac:spMkLst>
        </pc:spChg>
      </pc:sldChg>
      <pc:sldChg chg="modSp mod">
        <pc:chgData name="Witt, Rob" userId="a4fff0fe-c2c4-4f7f-9453-3d371001feeb" providerId="ADAL" clId="{81D112E6-A7CD-4E99-A42B-39382A105B42}" dt="2024-07-12T13:43:26.479" v="144" actId="20577"/>
        <pc:sldMkLst>
          <pc:docMk/>
          <pc:sldMk cId="4080338747" sldId="257"/>
        </pc:sldMkLst>
        <pc:spChg chg="mod">
          <ac:chgData name="Witt, Rob" userId="a4fff0fe-c2c4-4f7f-9453-3d371001feeb" providerId="ADAL" clId="{81D112E6-A7CD-4E99-A42B-39382A105B42}" dt="2024-07-12T13:42:17.383" v="43" actId="20577"/>
          <ac:spMkLst>
            <pc:docMk/>
            <pc:sldMk cId="4080338747" sldId="257"/>
            <ac:spMk id="2" creationId="{C8F58AE6-56F6-44E8-8BBF-23277B1773E4}"/>
          </ac:spMkLst>
        </pc:spChg>
        <pc:graphicFrameChg chg="mod">
          <ac:chgData name="Witt, Rob" userId="a4fff0fe-c2c4-4f7f-9453-3d371001feeb" providerId="ADAL" clId="{81D112E6-A7CD-4E99-A42B-39382A105B42}" dt="2024-07-12T13:43:26.479" v="144" actId="2057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modSp mod">
        <pc:chgData name="Witt, Rob" userId="a4fff0fe-c2c4-4f7f-9453-3d371001feeb" providerId="ADAL" clId="{81D112E6-A7CD-4E99-A42B-39382A105B42}" dt="2024-07-12T14:00:12.552" v="537"/>
        <pc:sldMkLst>
          <pc:docMk/>
          <pc:sldMk cId="3089782522" sldId="259"/>
        </pc:sldMkLst>
        <pc:spChg chg="mod">
          <ac:chgData name="Witt, Rob" userId="a4fff0fe-c2c4-4f7f-9453-3d371001feeb" providerId="ADAL" clId="{81D112E6-A7CD-4E99-A42B-39382A105B42}" dt="2024-07-12T13:57:15.700" v="411" actId="20577"/>
          <ac:spMkLst>
            <pc:docMk/>
            <pc:sldMk cId="3089782522" sldId="259"/>
            <ac:spMk id="2" creationId="{C8F58AE6-56F6-44E8-8BBF-23277B1773E4}"/>
          </ac:spMkLst>
        </pc:spChg>
        <pc:graphicFrameChg chg="mod">
          <ac:chgData name="Witt, Rob" userId="a4fff0fe-c2c4-4f7f-9453-3d371001feeb" providerId="ADAL" clId="{81D112E6-A7CD-4E99-A42B-39382A105B42}" dt="2024-07-12T14:00:12.552" v="537"/>
          <ac:graphicFrameMkLst>
            <pc:docMk/>
            <pc:sldMk cId="3089782522" sldId="259"/>
            <ac:graphicFrameMk id="4" creationId="{9BE208A8-88B8-784D-A4F7-E584F739BC38}"/>
          </ac:graphicFrameMkLst>
        </pc:graphicFrameChg>
      </pc:sldChg>
      <pc:sldChg chg="addSp delSp modSp add mod ord">
        <pc:chgData name="Witt, Rob" userId="a4fff0fe-c2c4-4f7f-9453-3d371001feeb" providerId="ADAL" clId="{81D112E6-A7CD-4E99-A42B-39382A105B42}" dt="2024-07-12T13:46:41.289" v="382" actId="20577"/>
        <pc:sldMkLst>
          <pc:docMk/>
          <pc:sldMk cId="1476556016" sldId="260"/>
        </pc:sldMkLst>
        <pc:spChg chg="add del mod">
          <ac:chgData name="Witt, Rob" userId="a4fff0fe-c2c4-4f7f-9453-3d371001feeb" providerId="ADAL" clId="{81D112E6-A7CD-4E99-A42B-39382A105B42}" dt="2024-07-12T13:43:54.093" v="152" actId="478"/>
          <ac:spMkLst>
            <pc:docMk/>
            <pc:sldMk cId="1476556016" sldId="260"/>
            <ac:spMk id="7" creationId="{F2C1BBFD-9B20-2370-09D4-3186540EE8C1}"/>
          </ac:spMkLst>
        </pc:spChg>
        <pc:graphicFrameChg chg="del">
          <ac:chgData name="Witt, Rob" userId="a4fff0fe-c2c4-4f7f-9453-3d371001feeb" providerId="ADAL" clId="{81D112E6-A7CD-4E99-A42B-39382A105B42}" dt="2024-07-12T13:43:50.775" v="151" actId="478"/>
          <ac:graphicFrameMkLst>
            <pc:docMk/>
            <pc:sldMk cId="1476556016" sldId="260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81D112E6-A7CD-4E99-A42B-39382A105B42}" dt="2024-07-12T13:46:41.289" v="382" actId="20577"/>
          <ac:graphicFrameMkLst>
            <pc:docMk/>
            <pc:sldMk cId="1476556016" sldId="260"/>
            <ac:graphicFrameMk id="4" creationId="{9BE208A8-88B8-784D-A4F7-E584F739BC38}"/>
          </ac:graphicFrameMkLst>
        </pc:graphicFrameChg>
      </pc:sldChg>
      <pc:sldChg chg="modSp add ord">
        <pc:chgData name="Witt, Rob" userId="a4fff0fe-c2c4-4f7f-9453-3d371001feeb" providerId="ADAL" clId="{81D112E6-A7CD-4E99-A42B-39382A105B42}" dt="2024-07-12T13:56:04.963" v="393"/>
        <pc:sldMkLst>
          <pc:docMk/>
          <pc:sldMk cId="2551516149" sldId="261"/>
        </pc:sldMkLst>
        <pc:graphicFrameChg chg="mod">
          <ac:chgData name="Witt, Rob" userId="a4fff0fe-c2c4-4f7f-9453-3d371001feeb" providerId="ADAL" clId="{81D112E6-A7CD-4E99-A42B-39382A105B42}" dt="2024-07-12T13:56:04.963" v="393"/>
          <ac:graphicFrameMkLst>
            <pc:docMk/>
            <pc:sldMk cId="2551516149" sldId="261"/>
            <ac:graphicFrameMk id="10" creationId="{4DBF5C5D-E8C1-4EFB-87B6-B4245AB407AE}"/>
          </ac:graphicFrameMkLst>
        </pc:graphicFrameChg>
      </pc:sldChg>
      <pc:sldChg chg="modSp add ord">
        <pc:chgData name="Witt, Rob" userId="a4fff0fe-c2c4-4f7f-9453-3d371001feeb" providerId="ADAL" clId="{81D112E6-A7CD-4E99-A42B-39382A105B42}" dt="2024-07-12T13:56:29.882" v="397"/>
        <pc:sldMkLst>
          <pc:docMk/>
          <pc:sldMk cId="3678053411" sldId="262"/>
        </pc:sldMkLst>
        <pc:graphicFrameChg chg="mod">
          <ac:chgData name="Witt, Rob" userId="a4fff0fe-c2c4-4f7f-9453-3d371001feeb" providerId="ADAL" clId="{81D112E6-A7CD-4E99-A42B-39382A105B42}" dt="2024-07-12T13:56:29.882" v="397"/>
          <ac:graphicFrameMkLst>
            <pc:docMk/>
            <pc:sldMk cId="3678053411" sldId="262"/>
            <ac:graphicFrameMk id="10" creationId="{4DBF5C5D-E8C1-4EFB-87B6-B4245AB407AE}"/>
          </ac:graphicFrameMkLst>
        </pc:graphicFrameChg>
      </pc:sldChg>
      <pc:sldChg chg="modSp add">
        <pc:chgData name="Witt, Rob" userId="a4fff0fe-c2c4-4f7f-9453-3d371001feeb" providerId="ADAL" clId="{81D112E6-A7CD-4E99-A42B-39382A105B42}" dt="2024-07-12T13:56:52.775" v="401"/>
        <pc:sldMkLst>
          <pc:docMk/>
          <pc:sldMk cId="1880169786" sldId="263"/>
        </pc:sldMkLst>
        <pc:graphicFrameChg chg="mod">
          <ac:chgData name="Witt, Rob" userId="a4fff0fe-c2c4-4f7f-9453-3d371001feeb" providerId="ADAL" clId="{81D112E6-A7CD-4E99-A42B-39382A105B42}" dt="2024-07-12T13:56:52.775" v="401"/>
          <ac:graphicFrameMkLst>
            <pc:docMk/>
            <pc:sldMk cId="1880169786" sldId="263"/>
            <ac:graphicFrameMk id="10" creationId="{4DBF5C5D-E8C1-4EFB-87B6-B4245AB407AE}"/>
          </ac:graphicFrameMkLst>
        </pc:graphicFrameChg>
      </pc:sldChg>
      <pc:sldChg chg="del">
        <pc:chgData name="Witt, Rob" userId="a4fff0fe-c2c4-4f7f-9453-3d371001feeb" providerId="ADAL" clId="{81D112E6-A7CD-4E99-A42B-39382A105B42}" dt="2024-07-12T13:42:29.798" v="44" actId="47"/>
        <pc:sldMkLst>
          <pc:docMk/>
          <pc:sldMk cId="816351066" sldId="264"/>
        </pc:sldMkLst>
      </pc:sldChg>
      <pc:sldChg chg="addSp modSp add mod ord">
        <pc:chgData name="Witt, Rob" userId="a4fff0fe-c2c4-4f7f-9453-3d371001feeb" providerId="ADAL" clId="{81D112E6-A7CD-4E99-A42B-39382A105B42}" dt="2024-07-12T14:37:03.483" v="705"/>
        <pc:sldMkLst>
          <pc:docMk/>
          <pc:sldMk cId="3779165166" sldId="264"/>
        </pc:sldMkLst>
        <pc:spChg chg="mod">
          <ac:chgData name="Witt, Rob" userId="a4fff0fe-c2c4-4f7f-9453-3d371001feeb" providerId="ADAL" clId="{81D112E6-A7CD-4E99-A42B-39382A105B42}" dt="2024-07-12T14:32:00.601" v="559" actId="20577"/>
          <ac:spMkLst>
            <pc:docMk/>
            <pc:sldMk cId="3779165166" sldId="264"/>
            <ac:spMk id="2" creationId="{C8F58AE6-56F6-44E8-8BBF-23277B1773E4}"/>
          </ac:spMkLst>
        </pc:spChg>
        <pc:spChg chg="add mod">
          <ac:chgData name="Witt, Rob" userId="a4fff0fe-c2c4-4f7f-9453-3d371001feeb" providerId="ADAL" clId="{81D112E6-A7CD-4E99-A42B-39382A105B42}" dt="2024-07-12T14:34:56.454" v="595"/>
          <ac:spMkLst>
            <pc:docMk/>
            <pc:sldMk cId="3779165166" sldId="264"/>
            <ac:spMk id="7" creationId="{B4B384D9-C5C5-23FF-0490-C1CAE7357891}"/>
          </ac:spMkLst>
        </pc:spChg>
        <pc:spChg chg="add mod">
          <ac:chgData name="Witt, Rob" userId="a4fff0fe-c2c4-4f7f-9453-3d371001feeb" providerId="ADAL" clId="{81D112E6-A7CD-4E99-A42B-39382A105B42}" dt="2024-07-12T14:36:11.061" v="644" actId="20577"/>
          <ac:spMkLst>
            <pc:docMk/>
            <pc:sldMk cId="3779165166" sldId="264"/>
            <ac:spMk id="8" creationId="{2A49B871-ADA2-96B8-976A-BBBB733F4017}"/>
          </ac:spMkLst>
        </pc:spChg>
        <pc:grpChg chg="add mod">
          <ac:chgData name="Witt, Rob" userId="a4fff0fe-c2c4-4f7f-9453-3d371001feeb" providerId="ADAL" clId="{81D112E6-A7CD-4E99-A42B-39382A105B42}" dt="2024-07-12T14:35:11.985" v="597" actId="1076"/>
          <ac:grpSpMkLst>
            <pc:docMk/>
            <pc:sldMk cId="3779165166" sldId="264"/>
            <ac:grpSpMk id="6" creationId="{45B85BC6-7113-2E5C-AC8B-C30D2DDD95DD}"/>
          </ac:grpSpMkLst>
        </pc:grpChg>
        <pc:graphicFrameChg chg="mod">
          <ac:chgData name="Witt, Rob" userId="a4fff0fe-c2c4-4f7f-9453-3d371001feeb" providerId="ADAL" clId="{81D112E6-A7CD-4E99-A42B-39382A105B42}" dt="2024-07-12T14:37:03.483" v="705"/>
          <ac:graphicFrameMkLst>
            <pc:docMk/>
            <pc:sldMk cId="3779165166" sldId="264"/>
            <ac:graphicFrameMk id="4" creationId="{9BE208A8-88B8-784D-A4F7-E584F739BC38}"/>
          </ac:graphicFrameMkLst>
        </pc:graphicFrameChg>
      </pc:sldChg>
      <pc:sldChg chg="modSp add mod ord">
        <pc:chgData name="Witt, Rob" userId="a4fff0fe-c2c4-4f7f-9453-3d371001feeb" providerId="ADAL" clId="{81D112E6-A7CD-4E99-A42B-39382A105B42}" dt="2024-07-12T14:47:27.829" v="1074" actId="20577"/>
        <pc:sldMkLst>
          <pc:docMk/>
          <pc:sldMk cId="2946949597" sldId="265"/>
        </pc:sldMkLst>
        <pc:spChg chg="mod">
          <ac:chgData name="Witt, Rob" userId="a4fff0fe-c2c4-4f7f-9453-3d371001feeb" providerId="ADAL" clId="{81D112E6-A7CD-4E99-A42B-39382A105B42}" dt="2024-07-12T14:39:03.490" v="779" actId="20577"/>
          <ac:spMkLst>
            <pc:docMk/>
            <pc:sldMk cId="2946949597" sldId="265"/>
            <ac:spMk id="2" creationId="{C8F58AE6-56F6-44E8-8BBF-23277B1773E4}"/>
          </ac:spMkLst>
        </pc:spChg>
        <pc:graphicFrameChg chg="mod">
          <ac:chgData name="Witt, Rob" userId="a4fff0fe-c2c4-4f7f-9453-3d371001feeb" providerId="ADAL" clId="{81D112E6-A7CD-4E99-A42B-39382A105B42}" dt="2024-07-12T14:45:35.966" v="1059" actId="20577"/>
          <ac:graphicFrameMkLst>
            <pc:docMk/>
            <pc:sldMk cId="2946949597" sldId="265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81D112E6-A7CD-4E99-A42B-39382A105B42}" dt="2024-07-12T14:47:27.829" v="1074" actId="20577"/>
          <ac:graphicFrameMkLst>
            <pc:docMk/>
            <pc:sldMk cId="2946949597" sldId="265"/>
            <ac:graphicFrameMk id="4" creationId="{9BE208A8-88B8-784D-A4F7-E584F739BC38}"/>
          </ac:graphicFrameMkLst>
        </pc:graphicFrameChg>
      </pc:sldChg>
      <pc:sldChg chg="del">
        <pc:chgData name="Witt, Rob" userId="a4fff0fe-c2c4-4f7f-9453-3d371001feeb" providerId="ADAL" clId="{81D112E6-A7CD-4E99-A42B-39382A105B42}" dt="2024-07-12T13:42:30.370" v="45" actId="47"/>
        <pc:sldMkLst>
          <pc:docMk/>
          <pc:sldMk cId="3371121234" sldId="265"/>
        </pc:sldMkLst>
      </pc:sldChg>
      <pc:sldChg chg="del">
        <pc:chgData name="Witt, Rob" userId="a4fff0fe-c2c4-4f7f-9453-3d371001feeb" providerId="ADAL" clId="{81D112E6-A7CD-4E99-A42B-39382A105B42}" dt="2024-07-12T13:42:30.824" v="46" actId="47"/>
        <pc:sldMkLst>
          <pc:docMk/>
          <pc:sldMk cId="2888606823" sldId="266"/>
        </pc:sldMkLst>
      </pc:sldChg>
      <pc:sldChg chg="addSp delSp modSp add mod">
        <pc:chgData name="Witt, Rob" userId="a4fff0fe-c2c4-4f7f-9453-3d371001feeb" providerId="ADAL" clId="{81D112E6-A7CD-4E99-A42B-39382A105B42}" dt="2024-07-12T14:37:58.577" v="728"/>
        <pc:sldMkLst>
          <pc:docMk/>
          <pc:sldMk cId="3159591980" sldId="266"/>
        </pc:sldMkLst>
        <pc:spChg chg="add del mod">
          <ac:chgData name="Witt, Rob" userId="a4fff0fe-c2c4-4f7f-9453-3d371001feeb" providerId="ADAL" clId="{81D112E6-A7CD-4E99-A42B-39382A105B42}" dt="2024-07-12T14:37:34.413" v="708" actId="478"/>
          <ac:spMkLst>
            <pc:docMk/>
            <pc:sldMk cId="3159591980" sldId="266"/>
            <ac:spMk id="7" creationId="{9CAE0962-DFEF-9345-9A63-DC34E3E7E3F8}"/>
          </ac:spMkLst>
        </pc:spChg>
        <pc:graphicFrameChg chg="del">
          <ac:chgData name="Witt, Rob" userId="a4fff0fe-c2c4-4f7f-9453-3d371001feeb" providerId="ADAL" clId="{81D112E6-A7CD-4E99-A42B-39382A105B42}" dt="2024-07-12T14:37:32.743" v="707" actId="478"/>
          <ac:graphicFrameMkLst>
            <pc:docMk/>
            <pc:sldMk cId="3159591980" sldId="266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81D112E6-A7CD-4E99-A42B-39382A105B42}" dt="2024-07-12T14:37:58.577" v="728"/>
          <ac:graphicFrameMkLst>
            <pc:docMk/>
            <pc:sldMk cId="3159591980" sldId="266"/>
            <ac:graphicFrameMk id="4" creationId="{9BE208A8-88B8-784D-A4F7-E584F739BC38}"/>
          </ac:graphicFrameMkLst>
        </pc:graphicFrameChg>
      </pc:sldChg>
      <pc:sldChg chg="modSp add mod ord">
        <pc:chgData name="Witt, Rob" userId="a4fff0fe-c2c4-4f7f-9453-3d371001feeb" providerId="ADAL" clId="{81D112E6-A7CD-4E99-A42B-39382A105B42}" dt="2024-07-12T14:38:50.491" v="767" actId="14100"/>
        <pc:sldMkLst>
          <pc:docMk/>
          <pc:sldMk cId="44076510" sldId="267"/>
        </pc:sldMkLst>
        <pc:spChg chg="mod">
          <ac:chgData name="Witt, Rob" userId="a4fff0fe-c2c4-4f7f-9453-3d371001feeb" providerId="ADAL" clId="{81D112E6-A7CD-4E99-A42B-39382A105B42}" dt="2024-07-12T14:38:50.491" v="767" actId="14100"/>
          <ac:spMkLst>
            <pc:docMk/>
            <pc:sldMk cId="44076510" sldId="267"/>
            <ac:spMk id="2" creationId="{C8F58AE6-56F6-44E8-8BBF-23277B1773E4}"/>
          </ac:spMkLst>
        </pc:spChg>
      </pc:sldChg>
      <pc:sldChg chg="del">
        <pc:chgData name="Witt, Rob" userId="a4fff0fe-c2c4-4f7f-9453-3d371001feeb" providerId="ADAL" clId="{81D112E6-A7CD-4E99-A42B-39382A105B42}" dt="2024-07-12T13:42:31.235" v="47" actId="47"/>
        <pc:sldMkLst>
          <pc:docMk/>
          <pc:sldMk cId="573449763" sldId="267"/>
        </pc:sldMkLst>
      </pc:sldChg>
      <pc:sldChg chg="modSp add mod">
        <pc:chgData name="Witt, Rob" userId="a4fff0fe-c2c4-4f7f-9453-3d371001feeb" providerId="ADAL" clId="{81D112E6-A7CD-4E99-A42B-39382A105B42}" dt="2024-07-12T14:49:32.285" v="1195" actId="207"/>
        <pc:sldMkLst>
          <pc:docMk/>
          <pc:sldMk cId="2101891456" sldId="268"/>
        </pc:sldMkLst>
        <pc:spChg chg="mod">
          <ac:chgData name="Witt, Rob" userId="a4fff0fe-c2c4-4f7f-9453-3d371001feeb" providerId="ADAL" clId="{81D112E6-A7CD-4E99-A42B-39382A105B42}" dt="2024-07-12T14:48:04.813" v="1089" actId="20577"/>
          <ac:spMkLst>
            <pc:docMk/>
            <pc:sldMk cId="2101891456" sldId="268"/>
            <ac:spMk id="2" creationId="{C8F58AE6-56F6-44E8-8BBF-23277B1773E4}"/>
          </ac:spMkLst>
        </pc:spChg>
        <pc:graphicFrameChg chg="mod modGraphic">
          <ac:chgData name="Witt, Rob" userId="a4fff0fe-c2c4-4f7f-9453-3d371001feeb" providerId="ADAL" clId="{81D112E6-A7CD-4E99-A42B-39382A105B42}" dt="2024-07-12T14:49:32.285" v="1195" actId="207"/>
          <ac:graphicFrameMkLst>
            <pc:docMk/>
            <pc:sldMk cId="2101891456" sldId="268"/>
            <ac:graphicFrameMk id="4" creationId="{9BE208A8-88B8-784D-A4F7-E584F739BC38}"/>
          </ac:graphicFrameMkLst>
        </pc:graphicFrameChg>
      </pc:sldChg>
      <pc:sldChg chg="del">
        <pc:chgData name="Witt, Rob" userId="a4fff0fe-c2c4-4f7f-9453-3d371001feeb" providerId="ADAL" clId="{81D112E6-A7CD-4E99-A42B-39382A105B42}" dt="2024-07-12T13:42:39.282" v="54" actId="47"/>
        <pc:sldMkLst>
          <pc:docMk/>
          <pc:sldMk cId="3497386511" sldId="268"/>
        </pc:sldMkLst>
      </pc:sldChg>
      <pc:sldChg chg="del">
        <pc:chgData name="Witt, Rob" userId="a4fff0fe-c2c4-4f7f-9453-3d371001feeb" providerId="ADAL" clId="{81D112E6-A7CD-4E99-A42B-39382A105B42}" dt="2024-07-12T13:42:37.354" v="53" actId="47"/>
        <pc:sldMkLst>
          <pc:docMk/>
          <pc:sldMk cId="1377424228" sldId="269"/>
        </pc:sldMkLst>
      </pc:sldChg>
      <pc:sldChg chg="modSp add mod">
        <pc:chgData name="Witt, Rob" userId="a4fff0fe-c2c4-4f7f-9453-3d371001feeb" providerId="ADAL" clId="{81D112E6-A7CD-4E99-A42B-39382A105B42}" dt="2024-07-12T14:48:44.123" v="1161" actId="20577"/>
        <pc:sldMkLst>
          <pc:docMk/>
          <pc:sldMk cId="3820856069" sldId="269"/>
        </pc:sldMkLst>
        <pc:spChg chg="mod">
          <ac:chgData name="Witt, Rob" userId="a4fff0fe-c2c4-4f7f-9453-3d371001feeb" providerId="ADAL" clId="{81D112E6-A7CD-4E99-A42B-39382A105B42}" dt="2024-07-12T14:48:22.540" v="1114" actId="20577"/>
          <ac:spMkLst>
            <pc:docMk/>
            <pc:sldMk cId="3820856069" sldId="269"/>
            <ac:spMk id="2" creationId="{C8F58AE6-56F6-44E8-8BBF-23277B1773E4}"/>
          </ac:spMkLst>
        </pc:spChg>
        <pc:graphicFrameChg chg="mod">
          <ac:chgData name="Witt, Rob" userId="a4fff0fe-c2c4-4f7f-9453-3d371001feeb" providerId="ADAL" clId="{81D112E6-A7CD-4E99-A42B-39382A105B42}" dt="2024-07-12T14:48:44.123" v="1161" actId="20577"/>
          <ac:graphicFrameMkLst>
            <pc:docMk/>
            <pc:sldMk cId="3820856069" sldId="269"/>
            <ac:graphicFrameMk id="4" creationId="{9BE208A8-88B8-784D-A4F7-E584F739BC38}"/>
          </ac:graphicFrameMkLst>
        </pc:graphicFrameChg>
      </pc:sldChg>
      <pc:sldChg chg="del">
        <pc:chgData name="Witt, Rob" userId="a4fff0fe-c2c4-4f7f-9453-3d371001feeb" providerId="ADAL" clId="{81D112E6-A7CD-4E99-A42B-39382A105B42}" dt="2024-07-12T13:42:32.113" v="49" actId="47"/>
        <pc:sldMkLst>
          <pc:docMk/>
          <pc:sldMk cId="1464199508" sldId="270"/>
        </pc:sldMkLst>
      </pc:sldChg>
      <pc:sldChg chg="del">
        <pc:chgData name="Witt, Rob" userId="a4fff0fe-c2c4-4f7f-9453-3d371001feeb" providerId="ADAL" clId="{81D112E6-A7CD-4E99-A42B-39382A105B42}" dt="2024-07-12T13:42:33.164" v="51" actId="47"/>
        <pc:sldMkLst>
          <pc:docMk/>
          <pc:sldMk cId="32506698" sldId="271"/>
        </pc:sldMkLst>
      </pc:sldChg>
      <pc:sldChg chg="del">
        <pc:chgData name="Witt, Rob" userId="a4fff0fe-c2c4-4f7f-9453-3d371001feeb" providerId="ADAL" clId="{81D112E6-A7CD-4E99-A42B-39382A105B42}" dt="2024-07-12T13:42:31.674" v="48" actId="47"/>
        <pc:sldMkLst>
          <pc:docMk/>
          <pc:sldMk cId="34725079" sldId="272"/>
        </pc:sldMkLst>
      </pc:sldChg>
      <pc:sldChg chg="del">
        <pc:chgData name="Witt, Rob" userId="a4fff0fe-c2c4-4f7f-9453-3d371001feeb" providerId="ADAL" clId="{81D112E6-A7CD-4E99-A42B-39382A105B42}" dt="2024-07-12T13:42:32.594" v="50" actId="47"/>
        <pc:sldMkLst>
          <pc:docMk/>
          <pc:sldMk cId="1559035793" sldId="273"/>
        </pc:sldMkLst>
      </pc:sldChg>
      <pc:sldChg chg="del">
        <pc:chgData name="Witt, Rob" userId="a4fff0fe-c2c4-4f7f-9453-3d371001feeb" providerId="ADAL" clId="{81D112E6-A7CD-4E99-A42B-39382A105B42}" dt="2024-07-12T13:42:33.739" v="52" actId="47"/>
        <pc:sldMkLst>
          <pc:docMk/>
          <pc:sldMk cId="4109568115" sldId="27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hyperlink" Target="https://nts-digital.net/mw/index.php/Main_Page" TargetMode="External"/><Relationship Id="rId1" Type="http://schemas.openxmlformats.org/officeDocument/2006/relationships/hyperlink" Target="https://winlink.org/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inlink.org/" TargetMode="External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hyperlink" Target="https://nh6tu.org/forms/DTN-W_Guidelines.pdf" TargetMode="External"/><Relationship Id="rId1" Type="http://schemas.openxmlformats.org/officeDocument/2006/relationships/hyperlink" Target="https://winlink.org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hyperlink" Target="https://nts-digital.net/mw/index.php/Main_Page" TargetMode="External"/><Relationship Id="rId1" Type="http://schemas.openxmlformats.org/officeDocument/2006/relationships/hyperlink" Target="https://winlink.org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inlink.org/" TargetMode="External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hyperlink" Target="https://nh6tu.org/forms/DTN-W_Guidelines.pdf" TargetMode="External"/><Relationship Id="rId1" Type="http://schemas.openxmlformats.org/officeDocument/2006/relationships/hyperlink" Target="https://winlink.org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rl.org/files/file/Get%20on%20the%20Air/Comm%20w%20Other%20Hams-Q%20Signals.pdf" TargetMode="External"/><Relationship Id="rId1" Type="http://schemas.openxmlformats.org/officeDocument/2006/relationships/hyperlink" Target="https://www.arrl.org/files/file/Public%20Service/fsd21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Modes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Phone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CW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Digital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/>
      <dgm:spPr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3" presStyleCnt="4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3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5" destOrd="0" presId="urn:microsoft.com/office/officeart/2018/2/layout/IconVerticalSolidList"/>
    <dgm:cxn modelId="{B5AAF852-AE2E-40BE-BC22-1382A2AD5A44}" type="presParOf" srcId="{05261D3E-3CC7-4C85-9E09-D67FC777908C}" destId="{A9DA4473-F7AD-4D05-A89E-4317469C9CAC}" srcOrd="6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Example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NeighborX="9002" custLinFactNeighborY="-602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Modes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Phone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CW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Digital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3" presStyleCnt="4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3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5" destOrd="0" presId="urn:microsoft.com/office/officeart/2018/2/layout/IconVerticalSolidList"/>
    <dgm:cxn modelId="{B5AAF852-AE2E-40BE-BC22-1382A2AD5A44}" type="presParOf" srcId="{05261D3E-3CC7-4C85-9E09-D67FC777908C}" destId="{A9DA4473-F7AD-4D05-A89E-4317469C9CAC}" srcOrd="6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AE6FA3D6-7732-4B27-966D-8028DC1AC662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2"/>
            </a:rPr>
            <a:t>NTS-Digital.net</a:t>
          </a:r>
          <a:endParaRPr lang="en-US" sz="2800">
            <a:solidFill>
              <a:schemeClr val="bg1"/>
            </a:solidFill>
          </a:endParaRPr>
        </a:p>
      </dgm:t>
    </dgm:pt>
    <dgm:pt modelId="{67D3B8BF-CA93-422A-B634-983CC385BB90}" type="parTrans" cxnId="{B5248FC3-571B-42DD-BC7A-EA949EEC2546}">
      <dgm:prSet/>
      <dgm:spPr/>
      <dgm:t>
        <a:bodyPr/>
        <a:lstStyle/>
        <a:p>
          <a:endParaRPr lang="en-US"/>
        </a:p>
      </dgm:t>
    </dgm:pt>
    <dgm:pt modelId="{F18CBEA3-CD30-48F5-B2FC-FA39F33453B0}" type="sibTrans" cxnId="{B5248FC3-571B-42DD-BC7A-EA949EEC2546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NeighborX="10610" custLinFactNeighborY="1702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4723618-B82C-4C05-B927-96579A1DBB02}" type="presOf" srcId="{AE6FA3D6-7732-4B27-966D-8028DC1AC662}" destId="{A7174219-EC9E-4267-A04D-B18EE847387A}" srcOrd="0" destOrd="1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B5248FC3-571B-42DD-BC7A-EA949EEC2546}" srcId="{7A49DF98-867D-48FD-8C6A-11619CC54E26}" destId="{AE6FA3D6-7732-4B27-966D-8028DC1AC662}" srcOrd="1" destOrd="0" parTransId="{67D3B8BF-CA93-422A-B634-983CC385BB90}" sibTransId="{F18CBEA3-CD30-48F5-B2FC-FA39F33453B0}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Protocol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</a:rPr>
            <a:t>Uses a text only version of the Radiogram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5BAD2893-D642-4F37-8663-0D7D0BEA077B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</a:rPr>
            <a:t>WinLink – Radiogram Form. Uses the Internet to </a:t>
          </a:r>
          <a:r>
            <a:rPr lang="en-US" sz="2000" err="1">
              <a:solidFill>
                <a:schemeClr val="bg1"/>
              </a:solidFill>
            </a:rPr>
            <a:t>WinLink</a:t>
          </a:r>
          <a:r>
            <a:rPr lang="en-US" sz="2000">
              <a:solidFill>
                <a:schemeClr val="bg1"/>
              </a:solidFill>
            </a:rPr>
            <a:t> nodes. Outgoing traffic only</a:t>
          </a:r>
        </a:p>
      </dgm:t>
    </dgm:pt>
    <dgm:pt modelId="{ECC2D042-BD1F-41BF-B4D9-A3AB838BF4B3}" type="parTrans" cxnId="{1098E02D-5318-43BC-BDF0-A69CDAEDCE4F}">
      <dgm:prSet/>
      <dgm:spPr/>
      <dgm:t>
        <a:bodyPr/>
        <a:lstStyle/>
        <a:p>
          <a:endParaRPr lang="en-US"/>
        </a:p>
      </dgm:t>
    </dgm:pt>
    <dgm:pt modelId="{D1AFB89B-E60C-4C9B-83FD-FCAC1B16CA44}" type="sibTrans" cxnId="{1098E02D-5318-43BC-BDF0-A69CDAEDCE4F}">
      <dgm:prSet/>
      <dgm:spPr/>
      <dgm:t>
        <a:bodyPr/>
        <a:lstStyle/>
        <a:p>
          <a:endParaRPr lang="en-US"/>
        </a:p>
      </dgm:t>
    </dgm:pt>
    <dgm:pt modelId="{F1C2246E-27E1-4367-B0C8-B72DDBD53B91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</a:rPr>
            <a:t>MBO – Uses RF Only, VARA protocol. Can be used for outgoing and incoming traffic</a:t>
          </a:r>
        </a:p>
      </dgm:t>
    </dgm:pt>
    <dgm:pt modelId="{3BB475C6-C6BC-4191-BAB8-1738863422C3}" type="parTrans" cxnId="{7DAB0082-835B-42C5-9776-977685488E5F}">
      <dgm:prSet/>
      <dgm:spPr/>
      <dgm:t>
        <a:bodyPr/>
        <a:lstStyle/>
        <a:p>
          <a:endParaRPr lang="en-US"/>
        </a:p>
      </dgm:t>
    </dgm:pt>
    <dgm:pt modelId="{20749C3E-1CDD-4097-8D61-048C1BD5617B}" type="sibTrans" cxnId="{7DAB0082-835B-42C5-9776-977685488E5F}">
      <dgm:prSet/>
      <dgm:spPr/>
      <dgm:t>
        <a:bodyPr/>
        <a:lstStyle/>
        <a:p>
          <a:endParaRPr lang="en-US"/>
        </a:p>
      </dgm:t>
    </dgm:pt>
    <dgm:pt modelId="{1543E060-983D-478B-BBDA-2342C368F6AD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</a:rPr>
            <a:t>NOTE: DO NOT MIX BOTH WINLINK AND MBO MESSAGES IN YOUR OUTBOX AND CONNECT TO EITHER TYPE OF NODE</a:t>
          </a:r>
        </a:p>
      </dgm:t>
    </dgm:pt>
    <dgm:pt modelId="{D4F851EC-B5D0-42D2-B471-60BE2776F969}" type="parTrans" cxnId="{918961B0-D6C4-4FB2-842F-A801CD255B2D}">
      <dgm:prSet/>
      <dgm:spPr/>
      <dgm:t>
        <a:bodyPr/>
        <a:lstStyle/>
        <a:p>
          <a:endParaRPr lang="en-US"/>
        </a:p>
      </dgm:t>
    </dgm:pt>
    <dgm:pt modelId="{EB3AF96C-F162-47CA-9D0C-DFCB83B8F57A}" type="sibTrans" cxnId="{918961B0-D6C4-4FB2-842F-A801CD255B2D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1D279812-4194-4ADE-A3E7-C8DCFCCF6067}" type="presOf" srcId="{1543E060-983D-478B-BBDA-2342C368F6AD}" destId="{A7174219-EC9E-4267-A04D-B18EE847387A}" srcOrd="0" destOrd="3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1098E02D-5318-43BC-BDF0-A69CDAEDCE4F}" srcId="{7A49DF98-867D-48FD-8C6A-11619CC54E26}" destId="{5BAD2893-D642-4F37-8663-0D7D0BEA077B}" srcOrd="1" destOrd="0" parTransId="{ECC2D042-BD1F-41BF-B4D9-A3AB838BF4B3}" sibTransId="{D1AFB89B-E60C-4C9B-83FD-FCAC1B16CA44}"/>
    <dgm:cxn modelId="{7DAB0082-835B-42C5-9776-977685488E5F}" srcId="{7A49DF98-867D-48FD-8C6A-11619CC54E26}" destId="{F1C2246E-27E1-4367-B0C8-B72DDBD53B91}" srcOrd="2" destOrd="0" parTransId="{3BB475C6-C6BC-4191-BAB8-1738863422C3}" sibTransId="{20749C3E-1CDD-4097-8D61-048C1BD5617B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1E5F49E-D5A1-4139-A52F-6EC9FD195C18}" type="presOf" srcId="{5BAD2893-D642-4F37-8663-0D7D0BEA077B}" destId="{A7174219-EC9E-4267-A04D-B18EE847387A}" srcOrd="0" destOrd="1" presId="urn:microsoft.com/office/officeart/2005/8/layout/list1"/>
    <dgm:cxn modelId="{918961B0-D6C4-4FB2-842F-A801CD255B2D}" srcId="{7A49DF98-867D-48FD-8C6A-11619CC54E26}" destId="{1543E060-983D-478B-BBDA-2342C368F6AD}" srcOrd="3" destOrd="0" parTransId="{D4F851EC-B5D0-42D2-B471-60BE2776F969}" sibTransId="{EB3AF96C-F162-47CA-9D0C-DFCB83B8F57A}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CFA680BA-63B5-4157-BDC6-CCBFBDF69299}" type="presOf" srcId="{F1C2246E-27E1-4367-B0C8-B72DDBD53B91}" destId="{A7174219-EC9E-4267-A04D-B18EE847387A}" srcOrd="0" destOrd="2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NeighborY="119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err="1">
              <a:solidFill>
                <a:schemeClr val="bg1"/>
              </a:solidFill>
            </a:rPr>
            <a:t>WinLink</a:t>
          </a:r>
          <a:r>
            <a:rPr lang="en-US" sz="2800">
              <a:solidFill>
                <a:schemeClr val="bg1"/>
              </a:solidFill>
            </a:rPr>
            <a:t>  uses RF to </a:t>
          </a:r>
          <a:r>
            <a:rPr lang="en-US" sz="2800" err="1">
              <a:solidFill>
                <a:schemeClr val="bg1"/>
              </a:solidFill>
            </a:rPr>
            <a:t>WinLink</a:t>
          </a:r>
          <a:r>
            <a:rPr lang="en-US" sz="2800">
              <a:solidFill>
                <a:schemeClr val="bg1"/>
              </a:solidFill>
            </a:rPr>
            <a:t> nodes and then the Internet to an MBO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06E8900-DAB1-4BD7-A750-8974FF8B542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>
              <a:solidFill>
                <a:schemeClr val="bg1"/>
              </a:solidFill>
            </a:rPr>
            <a:t>Select “RADIOGRAM” on a new message </a:t>
          </a:r>
        </a:p>
      </dgm:t>
    </dgm:pt>
    <dgm:pt modelId="{1A4F5D2A-DA86-4660-9340-7E77CF3B3BA8}" type="parTrans" cxnId="{C1FF8010-AFAB-4054-95EF-9939F528CF6D}">
      <dgm:prSet/>
      <dgm:spPr/>
      <dgm:t>
        <a:bodyPr/>
        <a:lstStyle/>
        <a:p>
          <a:endParaRPr lang="en-US"/>
        </a:p>
      </dgm:t>
    </dgm:pt>
    <dgm:pt modelId="{F620E90B-6FC8-47D9-956D-B85941E691CF}" type="sibTrans" cxnId="{C1FF8010-AFAB-4054-95EF-9939F528CF6D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E01AA44F-502A-404D-B7D3-F3CF25BD59A1}" type="pres">
      <dgm:prSet presAssocID="{5395F473-4B00-496B-B453-6451BF799B09}" presName="parentLin" presStyleCnt="0"/>
      <dgm:spPr/>
    </dgm:pt>
    <dgm:pt modelId="{48DDF582-E20C-41FA-8EBA-31DA240F75D1}" type="pres">
      <dgm:prSet presAssocID="{5395F473-4B00-496B-B453-6451BF799B09}" presName="parentLeftMargin" presStyleLbl="node1" presStyleIdx="0" presStyleCnt="1"/>
      <dgm:spPr/>
    </dgm:pt>
    <dgm:pt modelId="{0C911304-5F1B-4293-8F8F-EF98107B1BEF}" type="pres">
      <dgm:prSet presAssocID="{5395F473-4B00-496B-B453-6451BF799B09}" presName="parentText" presStyleLbl="node1" presStyleIdx="0" presStyleCnt="1" custLinFactNeighborY="20463">
        <dgm:presLayoutVars>
          <dgm:chMax val="0"/>
          <dgm:bulletEnabled val="1"/>
        </dgm:presLayoutVars>
      </dgm:prSet>
      <dgm:spPr/>
    </dgm:pt>
    <dgm:pt modelId="{FAF84D8B-1884-42B5-B8FF-EE82671C03EA}" type="pres">
      <dgm:prSet presAssocID="{5395F473-4B00-496B-B453-6451BF799B09}" presName="negativeSpace" presStyleCnt="0"/>
      <dgm:spPr/>
    </dgm:pt>
    <dgm:pt modelId="{7905C63F-105E-40F6-BB78-F8BB9F490CDD}" type="pres">
      <dgm:prSet presAssocID="{5395F473-4B00-496B-B453-6451BF799B0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1FF8010-AFAB-4054-95EF-9939F528CF6D}" srcId="{5395F473-4B00-496B-B453-6451BF799B09}" destId="{E06E8900-DAB1-4BD7-A750-8974FF8B5424}" srcOrd="0" destOrd="0" parTransId="{1A4F5D2A-DA86-4660-9340-7E77CF3B3BA8}" sibTransId="{F620E90B-6FC8-47D9-956D-B85941E691CF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B192402E-D48E-4A20-9102-455829196172}" destId="{5395F473-4B00-496B-B453-6451BF799B09}" srcOrd="0" destOrd="0" parTransId="{9C1152B7-4D34-4CA0-9DDC-F21FD4AEAD28}" sibTransId="{169C7AF9-916F-47C4-A9C3-3ACADEA4D272}"/>
    <dgm:cxn modelId="{23BF463A-B7BF-4FBF-AB29-2A2510E06A6B}" type="presOf" srcId="{5395F473-4B00-496B-B453-6451BF799B09}" destId="{0C911304-5F1B-4293-8F8F-EF98107B1BEF}" srcOrd="1" destOrd="0" presId="urn:microsoft.com/office/officeart/2005/8/layout/list1"/>
    <dgm:cxn modelId="{848C0C49-47EF-4C09-A39C-0ECF47BE2FAB}" type="presOf" srcId="{5395F473-4B00-496B-B453-6451BF799B09}" destId="{48DDF582-E20C-41FA-8EBA-31DA240F75D1}" srcOrd="0" destOrd="0" presId="urn:microsoft.com/office/officeart/2005/8/layout/list1"/>
    <dgm:cxn modelId="{4E5C527D-EEE2-4350-BAA9-E0A6983B5FD8}" type="presOf" srcId="{E06E8900-DAB1-4BD7-A750-8974FF8B5424}" destId="{7905C63F-105E-40F6-BB78-F8BB9F490CDD}" srcOrd="0" destOrd="0" presId="urn:microsoft.com/office/officeart/2005/8/layout/list1"/>
    <dgm:cxn modelId="{01977A34-DC85-465C-AB61-8CD8D053E095}" type="presParOf" srcId="{48838873-4431-4954-9171-1238775AC576}" destId="{E01AA44F-502A-404D-B7D3-F3CF25BD59A1}" srcOrd="0" destOrd="0" presId="urn:microsoft.com/office/officeart/2005/8/layout/list1"/>
    <dgm:cxn modelId="{FA35E9AD-7700-4085-88B6-0B2AAAF0835C}" type="presParOf" srcId="{E01AA44F-502A-404D-B7D3-F3CF25BD59A1}" destId="{48DDF582-E20C-41FA-8EBA-31DA240F75D1}" srcOrd="0" destOrd="0" presId="urn:microsoft.com/office/officeart/2005/8/layout/list1"/>
    <dgm:cxn modelId="{9DC8C618-87AB-472B-A623-17BD18F23A79}" type="presParOf" srcId="{E01AA44F-502A-404D-B7D3-F3CF25BD59A1}" destId="{0C911304-5F1B-4293-8F8F-EF98107B1BEF}" srcOrd="1" destOrd="0" presId="urn:microsoft.com/office/officeart/2005/8/layout/list1"/>
    <dgm:cxn modelId="{44FD12C3-998B-4018-94D1-B307DFA40BD0}" type="presParOf" srcId="{48838873-4431-4954-9171-1238775AC576}" destId="{FAF84D8B-1884-42B5-B8FF-EE82671C03EA}" srcOrd="1" destOrd="0" presId="urn:microsoft.com/office/officeart/2005/8/layout/list1"/>
    <dgm:cxn modelId="{796162BA-2658-4A1C-8CE2-8B958527E0B0}" type="presParOf" srcId="{48838873-4431-4954-9171-1238775AC576}" destId="{7905C63F-105E-40F6-BB78-F8BB9F490CDD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>
              <a:solidFill>
                <a:schemeClr val="bg1"/>
              </a:solidFill>
            </a:rPr>
            <a:t>A browser window opens with a Radiogram Form. Fill it out, select a Liaison Station and click Submit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06E8900-DAB1-4BD7-A750-8974FF8B542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>
            <a:solidFill>
              <a:schemeClr val="bg1"/>
            </a:solidFill>
          </a:endParaRPr>
        </a:p>
      </dgm:t>
    </dgm:pt>
    <dgm:pt modelId="{1A4F5D2A-DA86-4660-9340-7E77CF3B3BA8}" type="parTrans" cxnId="{C1FF8010-AFAB-4054-95EF-9939F528CF6D}">
      <dgm:prSet/>
      <dgm:spPr/>
      <dgm:t>
        <a:bodyPr/>
        <a:lstStyle/>
        <a:p>
          <a:endParaRPr lang="en-US"/>
        </a:p>
      </dgm:t>
    </dgm:pt>
    <dgm:pt modelId="{F620E90B-6FC8-47D9-956D-B85941E691CF}" type="sibTrans" cxnId="{C1FF8010-AFAB-4054-95EF-9939F528CF6D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E01AA44F-502A-404D-B7D3-F3CF25BD59A1}" type="pres">
      <dgm:prSet presAssocID="{5395F473-4B00-496B-B453-6451BF799B09}" presName="parentLin" presStyleCnt="0"/>
      <dgm:spPr/>
    </dgm:pt>
    <dgm:pt modelId="{48DDF582-E20C-41FA-8EBA-31DA240F75D1}" type="pres">
      <dgm:prSet presAssocID="{5395F473-4B00-496B-B453-6451BF799B09}" presName="parentLeftMargin" presStyleLbl="node1" presStyleIdx="0" presStyleCnt="1"/>
      <dgm:spPr/>
    </dgm:pt>
    <dgm:pt modelId="{0C911304-5F1B-4293-8F8F-EF98107B1BEF}" type="pres">
      <dgm:prSet presAssocID="{5395F473-4B00-496B-B453-6451BF799B09}" presName="parentText" presStyleLbl="node1" presStyleIdx="0" presStyleCnt="1" custLinFactNeighborY="20463">
        <dgm:presLayoutVars>
          <dgm:chMax val="0"/>
          <dgm:bulletEnabled val="1"/>
        </dgm:presLayoutVars>
      </dgm:prSet>
      <dgm:spPr/>
    </dgm:pt>
    <dgm:pt modelId="{FAF84D8B-1884-42B5-B8FF-EE82671C03EA}" type="pres">
      <dgm:prSet presAssocID="{5395F473-4B00-496B-B453-6451BF799B09}" presName="negativeSpace" presStyleCnt="0"/>
      <dgm:spPr/>
    </dgm:pt>
    <dgm:pt modelId="{7905C63F-105E-40F6-BB78-F8BB9F490CDD}" type="pres">
      <dgm:prSet presAssocID="{5395F473-4B00-496B-B453-6451BF799B0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1FF8010-AFAB-4054-95EF-9939F528CF6D}" srcId="{5395F473-4B00-496B-B453-6451BF799B09}" destId="{E06E8900-DAB1-4BD7-A750-8974FF8B5424}" srcOrd="0" destOrd="0" parTransId="{1A4F5D2A-DA86-4660-9340-7E77CF3B3BA8}" sibTransId="{F620E90B-6FC8-47D9-956D-B85941E691CF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B192402E-D48E-4A20-9102-455829196172}" destId="{5395F473-4B00-496B-B453-6451BF799B09}" srcOrd="0" destOrd="0" parTransId="{9C1152B7-4D34-4CA0-9DDC-F21FD4AEAD28}" sibTransId="{169C7AF9-916F-47C4-A9C3-3ACADEA4D272}"/>
    <dgm:cxn modelId="{23BF463A-B7BF-4FBF-AB29-2A2510E06A6B}" type="presOf" srcId="{5395F473-4B00-496B-B453-6451BF799B09}" destId="{0C911304-5F1B-4293-8F8F-EF98107B1BEF}" srcOrd="1" destOrd="0" presId="urn:microsoft.com/office/officeart/2005/8/layout/list1"/>
    <dgm:cxn modelId="{848C0C49-47EF-4C09-A39C-0ECF47BE2FAB}" type="presOf" srcId="{5395F473-4B00-496B-B453-6451BF799B09}" destId="{48DDF582-E20C-41FA-8EBA-31DA240F75D1}" srcOrd="0" destOrd="0" presId="urn:microsoft.com/office/officeart/2005/8/layout/list1"/>
    <dgm:cxn modelId="{4E5C527D-EEE2-4350-BAA9-E0A6983B5FD8}" type="presOf" srcId="{E06E8900-DAB1-4BD7-A750-8974FF8B5424}" destId="{7905C63F-105E-40F6-BB78-F8BB9F490CDD}" srcOrd="0" destOrd="0" presId="urn:microsoft.com/office/officeart/2005/8/layout/list1"/>
    <dgm:cxn modelId="{01977A34-DC85-465C-AB61-8CD8D053E095}" type="presParOf" srcId="{48838873-4431-4954-9171-1238775AC576}" destId="{E01AA44F-502A-404D-B7D3-F3CF25BD59A1}" srcOrd="0" destOrd="0" presId="urn:microsoft.com/office/officeart/2005/8/layout/list1"/>
    <dgm:cxn modelId="{FA35E9AD-7700-4085-88B6-0B2AAAF0835C}" type="presParOf" srcId="{E01AA44F-502A-404D-B7D3-F3CF25BD59A1}" destId="{48DDF582-E20C-41FA-8EBA-31DA240F75D1}" srcOrd="0" destOrd="0" presId="urn:microsoft.com/office/officeart/2005/8/layout/list1"/>
    <dgm:cxn modelId="{9DC8C618-87AB-472B-A623-17BD18F23A79}" type="presParOf" srcId="{E01AA44F-502A-404D-B7D3-F3CF25BD59A1}" destId="{0C911304-5F1B-4293-8F8F-EF98107B1BEF}" srcOrd="1" destOrd="0" presId="urn:microsoft.com/office/officeart/2005/8/layout/list1"/>
    <dgm:cxn modelId="{44FD12C3-998B-4018-94D1-B307DFA40BD0}" type="presParOf" srcId="{48838873-4431-4954-9171-1238775AC576}" destId="{FAF84D8B-1884-42B5-B8FF-EE82671C03EA}" srcOrd="1" destOrd="0" presId="urn:microsoft.com/office/officeart/2005/8/layout/list1"/>
    <dgm:cxn modelId="{796162BA-2658-4A1C-8CE2-8B958527E0B0}" type="presParOf" srcId="{48838873-4431-4954-9171-1238775AC576}" destId="{7905C63F-105E-40F6-BB78-F8BB9F490CDD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>
              <a:solidFill>
                <a:schemeClr val="bg1"/>
              </a:solidFill>
            </a:rPr>
            <a:t>The message is transferred to the </a:t>
          </a:r>
          <a:r>
            <a:rPr lang="en-US" sz="2800" err="1">
              <a:solidFill>
                <a:schemeClr val="bg1"/>
              </a:solidFill>
            </a:rPr>
            <a:t>WinLink</a:t>
          </a:r>
          <a:r>
            <a:rPr lang="en-US" sz="2800">
              <a:solidFill>
                <a:schemeClr val="bg1"/>
              </a:solidFill>
            </a:rPr>
            <a:t> message properly formatted and is ready to post to your outbox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06E8900-DAB1-4BD7-A750-8974FF8B542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>
            <a:solidFill>
              <a:schemeClr val="bg1"/>
            </a:solidFill>
          </a:endParaRPr>
        </a:p>
      </dgm:t>
    </dgm:pt>
    <dgm:pt modelId="{1A4F5D2A-DA86-4660-9340-7E77CF3B3BA8}" type="parTrans" cxnId="{C1FF8010-AFAB-4054-95EF-9939F528CF6D}">
      <dgm:prSet/>
      <dgm:spPr/>
      <dgm:t>
        <a:bodyPr/>
        <a:lstStyle/>
        <a:p>
          <a:endParaRPr lang="en-US"/>
        </a:p>
      </dgm:t>
    </dgm:pt>
    <dgm:pt modelId="{F620E90B-6FC8-47D9-956D-B85941E691CF}" type="sibTrans" cxnId="{C1FF8010-AFAB-4054-95EF-9939F528CF6D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E01AA44F-502A-404D-B7D3-F3CF25BD59A1}" type="pres">
      <dgm:prSet presAssocID="{5395F473-4B00-496B-B453-6451BF799B09}" presName="parentLin" presStyleCnt="0"/>
      <dgm:spPr/>
    </dgm:pt>
    <dgm:pt modelId="{48DDF582-E20C-41FA-8EBA-31DA240F75D1}" type="pres">
      <dgm:prSet presAssocID="{5395F473-4B00-496B-B453-6451BF799B09}" presName="parentLeftMargin" presStyleLbl="node1" presStyleIdx="0" presStyleCnt="1"/>
      <dgm:spPr/>
    </dgm:pt>
    <dgm:pt modelId="{0C911304-5F1B-4293-8F8F-EF98107B1BEF}" type="pres">
      <dgm:prSet presAssocID="{5395F473-4B00-496B-B453-6451BF799B09}" presName="parentText" presStyleLbl="node1" presStyleIdx="0" presStyleCnt="1" custLinFactNeighborX="-12125" custLinFactNeighborY="45897">
        <dgm:presLayoutVars>
          <dgm:chMax val="0"/>
          <dgm:bulletEnabled val="1"/>
        </dgm:presLayoutVars>
      </dgm:prSet>
      <dgm:spPr/>
    </dgm:pt>
    <dgm:pt modelId="{FAF84D8B-1884-42B5-B8FF-EE82671C03EA}" type="pres">
      <dgm:prSet presAssocID="{5395F473-4B00-496B-B453-6451BF799B09}" presName="negativeSpace" presStyleCnt="0"/>
      <dgm:spPr/>
    </dgm:pt>
    <dgm:pt modelId="{7905C63F-105E-40F6-BB78-F8BB9F490CDD}" type="pres">
      <dgm:prSet presAssocID="{5395F473-4B00-496B-B453-6451BF799B0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1FF8010-AFAB-4054-95EF-9939F528CF6D}" srcId="{5395F473-4B00-496B-B453-6451BF799B09}" destId="{E06E8900-DAB1-4BD7-A750-8974FF8B5424}" srcOrd="0" destOrd="0" parTransId="{1A4F5D2A-DA86-4660-9340-7E77CF3B3BA8}" sibTransId="{F620E90B-6FC8-47D9-956D-B85941E691CF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B192402E-D48E-4A20-9102-455829196172}" destId="{5395F473-4B00-496B-B453-6451BF799B09}" srcOrd="0" destOrd="0" parTransId="{9C1152B7-4D34-4CA0-9DDC-F21FD4AEAD28}" sibTransId="{169C7AF9-916F-47C4-A9C3-3ACADEA4D272}"/>
    <dgm:cxn modelId="{23BF463A-B7BF-4FBF-AB29-2A2510E06A6B}" type="presOf" srcId="{5395F473-4B00-496B-B453-6451BF799B09}" destId="{0C911304-5F1B-4293-8F8F-EF98107B1BEF}" srcOrd="1" destOrd="0" presId="urn:microsoft.com/office/officeart/2005/8/layout/list1"/>
    <dgm:cxn modelId="{848C0C49-47EF-4C09-A39C-0ECF47BE2FAB}" type="presOf" srcId="{5395F473-4B00-496B-B453-6451BF799B09}" destId="{48DDF582-E20C-41FA-8EBA-31DA240F75D1}" srcOrd="0" destOrd="0" presId="urn:microsoft.com/office/officeart/2005/8/layout/list1"/>
    <dgm:cxn modelId="{4E5C527D-EEE2-4350-BAA9-E0A6983B5FD8}" type="presOf" srcId="{E06E8900-DAB1-4BD7-A750-8974FF8B5424}" destId="{7905C63F-105E-40F6-BB78-F8BB9F490CDD}" srcOrd="0" destOrd="0" presId="urn:microsoft.com/office/officeart/2005/8/layout/list1"/>
    <dgm:cxn modelId="{01977A34-DC85-465C-AB61-8CD8D053E095}" type="presParOf" srcId="{48838873-4431-4954-9171-1238775AC576}" destId="{E01AA44F-502A-404D-B7D3-F3CF25BD59A1}" srcOrd="0" destOrd="0" presId="urn:microsoft.com/office/officeart/2005/8/layout/list1"/>
    <dgm:cxn modelId="{FA35E9AD-7700-4085-88B6-0B2AAAF0835C}" type="presParOf" srcId="{E01AA44F-502A-404D-B7D3-F3CF25BD59A1}" destId="{48DDF582-E20C-41FA-8EBA-31DA240F75D1}" srcOrd="0" destOrd="0" presId="urn:microsoft.com/office/officeart/2005/8/layout/list1"/>
    <dgm:cxn modelId="{9DC8C618-87AB-472B-A623-17BD18F23A79}" type="presParOf" srcId="{E01AA44F-502A-404D-B7D3-F3CF25BD59A1}" destId="{0C911304-5F1B-4293-8F8F-EF98107B1BEF}" srcOrd="1" destOrd="0" presId="urn:microsoft.com/office/officeart/2005/8/layout/list1"/>
    <dgm:cxn modelId="{44FD12C3-998B-4018-94D1-B307DFA40BD0}" type="presParOf" srcId="{48838873-4431-4954-9171-1238775AC576}" destId="{FAF84D8B-1884-42B5-B8FF-EE82671C03EA}" srcOrd="1" destOrd="0" presId="urn:microsoft.com/office/officeart/2005/8/layout/list1"/>
    <dgm:cxn modelId="{796162BA-2658-4A1C-8CE2-8B958527E0B0}" type="presParOf" srcId="{48838873-4431-4954-9171-1238775AC576}" destId="{7905C63F-105E-40F6-BB78-F8BB9F490CDD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Message ready to be sent to an MBO 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777C092-4CB9-4584-AD81-53D4C928EBD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E0BEBE5A-0811-48BE-B850-E68F53759353}" type="parTrans" cxnId="{8CF2CFFD-B7DB-4DF2-B315-6CDA88157A67}">
      <dgm:prSet/>
      <dgm:spPr/>
      <dgm:t>
        <a:bodyPr/>
        <a:lstStyle/>
        <a:p>
          <a:endParaRPr lang="en-US"/>
        </a:p>
      </dgm:t>
    </dgm:pt>
    <dgm:pt modelId="{4BBE0EF9-EF69-420A-BF07-7C212E544022}" type="sibTrans" cxnId="{8CF2CFFD-B7DB-4DF2-B315-6CDA88157A67}">
      <dgm:prSet/>
      <dgm:spPr/>
      <dgm:t>
        <a:bodyPr/>
        <a:lstStyle/>
        <a:p>
          <a:endParaRPr lang="en-US"/>
        </a:p>
      </dgm:t>
    </dgm:pt>
    <dgm:pt modelId="{636708C7-EC93-4EA6-91BE-A69FE7DEFEB0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A352F807-872A-4533-912B-014964F2412C}" type="parTrans" cxnId="{D0FFA1DF-6D90-4CC0-AD40-38272AB0C6A1}">
      <dgm:prSet/>
      <dgm:spPr/>
      <dgm:t>
        <a:bodyPr/>
        <a:lstStyle/>
        <a:p>
          <a:endParaRPr lang="en-US"/>
        </a:p>
      </dgm:t>
    </dgm:pt>
    <dgm:pt modelId="{542D94CD-45CB-4C7C-9900-9DFC6D524E6F}" type="sibTrans" cxnId="{D0FFA1DF-6D90-4CC0-AD40-38272AB0C6A1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5769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3B64861B-48E0-4B58-81E8-9681F28F584F}" type="presOf" srcId="{4777C092-4CB9-4584-AD81-53D4C928EBDF}" destId="{A7174219-EC9E-4267-A04D-B18EE847387A}" srcOrd="0" destOrd="2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0F3F91C8-30BB-4AC2-98A7-757DF7B88F2D}" type="presOf" srcId="{636708C7-EC93-4EA6-91BE-A69FE7DEFEB0}" destId="{A7174219-EC9E-4267-A04D-B18EE847387A}" srcOrd="0" destOrd="1" presId="urn:microsoft.com/office/officeart/2005/8/layout/list1"/>
    <dgm:cxn modelId="{D0FFA1DF-6D90-4CC0-AD40-38272AB0C6A1}" srcId="{7A49DF98-867D-48FD-8C6A-11619CC54E26}" destId="{636708C7-EC93-4EA6-91BE-A69FE7DEFEB0}" srcOrd="1" destOrd="0" parTransId="{A352F807-872A-4533-912B-014964F2412C}" sibTransId="{542D94CD-45CB-4C7C-9900-9DFC6D524E6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8CF2CFFD-B7DB-4DF2-B315-6CDA88157A67}" srcId="{7A49DF98-867D-48FD-8C6A-11619CC54E26}" destId="{4777C092-4CB9-4584-AD81-53D4C928EBDF}" srcOrd="2" destOrd="0" parTransId="{E0BEBE5A-0811-48BE-B850-E68F53759353}" sibTransId="{4BBE0EF9-EF69-420A-BF07-7C212E544022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0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8B48777D-3CC7-4808-A4A9-5DF59FFEBE6B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</a:rPr>
            <a:t>How to setup VARA to Access DTN Hubs</a:t>
          </a:r>
        </a:p>
      </dgm:t>
    </dgm:pt>
    <dgm:pt modelId="{D61C884A-D162-48EC-A06E-B11490FF0B83}" type="parTrans" cxnId="{0929ED2F-F27B-4805-AB0E-D6BC083C668B}">
      <dgm:prSet/>
      <dgm:spPr/>
      <dgm:t>
        <a:bodyPr/>
        <a:lstStyle/>
        <a:p>
          <a:endParaRPr lang="en-US"/>
        </a:p>
      </dgm:t>
    </dgm:pt>
    <dgm:pt modelId="{0A2132A5-73B5-4838-83D5-87066C558B35}" type="sibTrans" cxnId="{0929ED2F-F27B-4805-AB0E-D6BC083C668B}">
      <dgm:prSet/>
      <dgm:spPr/>
      <dgm:t>
        <a:bodyPr/>
        <a:lstStyle/>
        <a:p>
          <a:endParaRPr lang="en-US"/>
        </a:p>
      </dgm:t>
    </dgm:pt>
    <dgm:pt modelId="{E2D8F85D-2802-4E88-B8DD-E49DD568959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>
              <a:solidFill>
                <a:schemeClr val="bg1"/>
              </a:solidFill>
              <a:hlinkClick xmlns:r="http://schemas.openxmlformats.org/officeDocument/2006/relationships" r:id="rId2"/>
            </a:rPr>
            <a:t>Western Area Guidelines and Stations</a:t>
          </a:r>
          <a:endParaRPr lang="en-US" sz="2000">
            <a:solidFill>
              <a:schemeClr val="bg1"/>
            </a:solidFill>
          </a:endParaRPr>
        </a:p>
      </dgm:t>
    </dgm:pt>
    <dgm:pt modelId="{43281E9E-4BFA-4FE8-9F4A-A5E75FD02F64}" type="parTrans" cxnId="{FCA2BEED-F436-420B-BE44-9FFF5C1FE21D}">
      <dgm:prSet/>
      <dgm:spPr/>
      <dgm:t>
        <a:bodyPr/>
        <a:lstStyle/>
        <a:p>
          <a:endParaRPr lang="en-US"/>
        </a:p>
      </dgm:t>
    </dgm:pt>
    <dgm:pt modelId="{3F254E95-55AE-4D83-B6D9-B63A55B11ED7}" type="sibTrans" cxnId="{FCA2BEED-F436-420B-BE44-9FFF5C1FE21D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0929ED2F-F27B-4805-AB0E-D6BC083C668B}" srcId="{7A49DF98-867D-48FD-8C6A-11619CC54E26}" destId="{8B48777D-3CC7-4808-A4A9-5DF59FFEBE6B}" srcOrd="1" destOrd="0" parTransId="{D61C884A-D162-48EC-A06E-B11490FF0B83}" sibTransId="{0A2132A5-73B5-4838-83D5-87066C558B35}"/>
    <dgm:cxn modelId="{B04F6438-6CCB-4A77-994A-90C5EF61A1C0}" type="presOf" srcId="{E2D8F85D-2802-4E88-B8DD-E49DD568959E}" destId="{A7174219-EC9E-4267-A04D-B18EE847387A}" srcOrd="0" destOrd="2" presId="urn:microsoft.com/office/officeart/2005/8/layout/list1"/>
    <dgm:cxn modelId="{835B8E5D-97AD-4DFD-9634-AE21270AD4DB}" type="presOf" srcId="{8B48777D-3CC7-4808-A4A9-5DF59FFEBE6B}" destId="{A7174219-EC9E-4267-A04D-B18EE847387A}" srcOrd="0" destOrd="1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FCA2BEED-F436-420B-BE44-9FFF5C1FE21D}" srcId="{7A49DF98-867D-48FD-8C6A-11619CC54E26}" destId="{E2D8F85D-2802-4E88-B8DD-E49DD568959E}" srcOrd="2" destOrd="0" parTransId="{43281E9E-4BFA-4FE8-9F4A-A5E75FD02F64}" sibTransId="{3F254E95-55AE-4D83-B6D9-B63A55B11ED7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The Three Modes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Phone (Voice) – HF or V/UHF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3E796E54-A037-4751-BA77-F6B24CC1C341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CW – HF</a:t>
          </a:r>
        </a:p>
      </dgm:t>
    </dgm:pt>
    <dgm:pt modelId="{96546424-B3C5-4AA9-8209-C24B6F5EF964}" type="parTrans" cxnId="{C69C1041-23FA-4581-9577-B436C394147C}">
      <dgm:prSet/>
      <dgm:spPr/>
      <dgm:t>
        <a:bodyPr/>
        <a:lstStyle/>
        <a:p>
          <a:endParaRPr lang="en-US"/>
        </a:p>
      </dgm:t>
    </dgm:pt>
    <dgm:pt modelId="{2FBA707B-8C86-4018-9862-9D64FC4F2AF5}" type="sibTrans" cxnId="{C69C1041-23FA-4581-9577-B436C394147C}">
      <dgm:prSet/>
      <dgm:spPr/>
      <dgm:t>
        <a:bodyPr/>
        <a:lstStyle/>
        <a:p>
          <a:endParaRPr lang="en-US"/>
        </a:p>
      </dgm:t>
    </dgm:pt>
    <dgm:pt modelId="{AAA6577D-543F-4650-9542-738462C63AE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Digital – HF or V/UHF</a:t>
          </a:r>
        </a:p>
      </dgm:t>
    </dgm:pt>
    <dgm:pt modelId="{3BBBBC49-D09B-4808-A02C-B2E02F1ED54C}" type="parTrans" cxnId="{5E66F997-E7A6-4900-9919-A06EA59A6022}">
      <dgm:prSet/>
      <dgm:spPr/>
      <dgm:t>
        <a:bodyPr/>
        <a:lstStyle/>
        <a:p>
          <a:endParaRPr lang="en-US"/>
        </a:p>
      </dgm:t>
    </dgm:pt>
    <dgm:pt modelId="{2228DBDE-7AAA-4236-A86B-A5901D68E96A}" type="sibTrans" cxnId="{5E66F997-E7A6-4900-9919-A06EA59A6022}">
      <dgm:prSet/>
      <dgm:spPr/>
      <dgm:t>
        <a:bodyPr/>
        <a:lstStyle/>
        <a:p>
          <a:endParaRPr lang="en-US"/>
        </a:p>
      </dgm:t>
    </dgm:pt>
    <dgm:pt modelId="{51BFEB2C-EFEA-45A7-8EB2-A42B6BB497C3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>
              <a:solidFill>
                <a:schemeClr val="bg1"/>
              </a:solidFill>
            </a:rPr>
            <a:t>The modes are interoperable: the Radiogram is unchanged! </a:t>
          </a:r>
        </a:p>
      </dgm:t>
    </dgm:pt>
    <dgm:pt modelId="{DDC27FB6-AAE9-4325-B3DE-CD005037894D}" type="parTrans" cxnId="{313F0D5F-C143-4329-9701-F4D381888C83}">
      <dgm:prSet/>
      <dgm:spPr/>
      <dgm:t>
        <a:bodyPr/>
        <a:lstStyle/>
        <a:p>
          <a:endParaRPr lang="en-US"/>
        </a:p>
      </dgm:t>
    </dgm:pt>
    <dgm:pt modelId="{5721FAA1-A9C9-4F77-A9D6-D86B749D8CD8}" type="sibTrans" cxnId="{313F0D5F-C143-4329-9701-F4D381888C83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70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1" destOrd="0" parTransId="{9C1152B7-4D34-4CA0-9DDC-F21FD4AEAD28}" sibTransId="{169C7AF9-916F-47C4-A9C3-3ACADEA4D272}"/>
    <dgm:cxn modelId="{AE195F35-59B3-4B06-9E80-11E33CB745CB}" type="presOf" srcId="{51BFEB2C-EFEA-45A7-8EB2-A42B6BB497C3}" destId="{A7174219-EC9E-4267-A04D-B18EE847387A}" srcOrd="0" destOrd="0" presId="urn:microsoft.com/office/officeart/2005/8/layout/list1"/>
    <dgm:cxn modelId="{313F0D5F-C143-4329-9701-F4D381888C83}" srcId="{7A49DF98-867D-48FD-8C6A-11619CC54E26}" destId="{51BFEB2C-EFEA-45A7-8EB2-A42B6BB497C3}" srcOrd="0" destOrd="0" parTransId="{DDC27FB6-AAE9-4325-B3DE-CD005037894D}" sibTransId="{5721FAA1-A9C9-4F77-A9D6-D86B749D8CD8}"/>
    <dgm:cxn modelId="{C69C1041-23FA-4581-9577-B436C394147C}" srcId="{7A49DF98-867D-48FD-8C6A-11619CC54E26}" destId="{3E796E54-A037-4751-BA77-F6B24CC1C341}" srcOrd="2" destOrd="0" parTransId="{96546424-B3C5-4AA9-8209-C24B6F5EF964}" sibTransId="{2FBA707B-8C86-4018-9862-9D64FC4F2AF5}"/>
    <dgm:cxn modelId="{ED855541-8052-4FA8-8FCE-76ECB469406C}" type="presOf" srcId="{AAA6577D-543F-4650-9542-738462C63AE4}" destId="{A7174219-EC9E-4267-A04D-B18EE847387A}" srcOrd="0" destOrd="3" presId="urn:microsoft.com/office/officeart/2005/8/layout/list1"/>
    <dgm:cxn modelId="{5E66F997-E7A6-4900-9919-A06EA59A6022}" srcId="{7A49DF98-867D-48FD-8C6A-11619CC54E26}" destId="{AAA6577D-543F-4650-9542-738462C63AE4}" srcOrd="3" destOrd="0" parTransId="{3BBBBC49-D09B-4808-A02C-B2E02F1ED54C}" sibTransId="{2228DBDE-7AAA-4236-A86B-A5901D68E96A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D1D032B1-4AE8-4CF3-AE29-2FD18864B853}" type="presOf" srcId="{3E796E54-A037-4751-BA77-F6B24CC1C341}" destId="{A7174219-EC9E-4267-A04D-B18EE847387A}" srcOrd="0" destOrd="2" presId="urn:microsoft.com/office/officeart/2005/8/layout/list1"/>
    <dgm:cxn modelId="{90F473B2-165C-42F0-BB66-183652D2B743}" type="presOf" srcId="{5395F473-4B00-496B-B453-6451BF799B09}" destId="{A7174219-EC9E-4267-A04D-B18EE847387A}" srcOrd="0" destOrd="1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>
              <a:solidFill>
                <a:schemeClr val="bg1"/>
              </a:solidFill>
            </a:rPr>
            <a:t>Address and Subject must be formatted correctly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777C092-4CB9-4584-AD81-53D4C928EBD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E0BEBE5A-0811-48BE-B850-E68F53759353}" type="parTrans" cxnId="{8CF2CFFD-B7DB-4DF2-B315-6CDA88157A67}">
      <dgm:prSet/>
      <dgm:spPr/>
      <dgm:t>
        <a:bodyPr/>
        <a:lstStyle/>
        <a:p>
          <a:endParaRPr lang="en-US"/>
        </a:p>
      </dgm:t>
    </dgm:pt>
    <dgm:pt modelId="{4BBE0EF9-EF69-420A-BF07-7C212E544022}" type="sibTrans" cxnId="{8CF2CFFD-B7DB-4DF2-B315-6CDA88157A67}">
      <dgm:prSet/>
      <dgm:spPr/>
      <dgm:t>
        <a:bodyPr/>
        <a:lstStyle/>
        <a:p>
          <a:endParaRPr lang="en-US"/>
        </a:p>
      </dgm:t>
    </dgm:pt>
    <dgm:pt modelId="{ABD10C51-F2E3-470E-BC3B-F0A53C6FFED0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>
              <a:solidFill>
                <a:schemeClr val="bg1"/>
              </a:solidFill>
            </a:rPr>
            <a:t>The radiogram must be manually formatted correctly</a:t>
          </a:r>
        </a:p>
      </dgm:t>
    </dgm:pt>
    <dgm:pt modelId="{31E31F37-F1F3-4D3F-A36E-0974D50FDA74}" type="parTrans" cxnId="{328EB2C9-9E6D-460C-B366-7EA63DB13337}">
      <dgm:prSet/>
      <dgm:spPr/>
      <dgm:t>
        <a:bodyPr/>
        <a:lstStyle/>
        <a:p>
          <a:endParaRPr lang="en-US"/>
        </a:p>
      </dgm:t>
    </dgm:pt>
    <dgm:pt modelId="{D4018D9E-E7D0-43C7-9EDB-DCC11C6DB069}" type="sibTrans" cxnId="{328EB2C9-9E6D-460C-B366-7EA63DB13337}">
      <dgm:prSet/>
      <dgm:spPr/>
      <dgm:t>
        <a:bodyPr/>
        <a:lstStyle/>
        <a:p>
          <a:endParaRPr lang="en-US"/>
        </a:p>
      </dgm:t>
    </dgm:pt>
    <dgm:pt modelId="{AFC268C9-12F9-438C-B055-57EB51C02F7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>
              <a:solidFill>
                <a:schemeClr val="bg1"/>
              </a:solidFill>
            </a:rPr>
            <a:t>Uses the VARA digital protocol</a:t>
          </a:r>
        </a:p>
      </dgm:t>
    </dgm:pt>
    <dgm:pt modelId="{D6689AC5-53D0-4B25-8F89-DE73CF59BA08}" type="parTrans" cxnId="{EA45D442-1706-4D26-B736-FB7AFB8926F7}">
      <dgm:prSet/>
      <dgm:spPr/>
      <dgm:t>
        <a:bodyPr/>
        <a:lstStyle/>
        <a:p>
          <a:endParaRPr lang="en-US"/>
        </a:p>
      </dgm:t>
    </dgm:pt>
    <dgm:pt modelId="{426D7B82-66AC-497D-B4E7-B6FC14F9CF44}" type="sibTrans" cxnId="{EA45D442-1706-4D26-B736-FB7AFB8926F7}">
      <dgm:prSet/>
      <dgm:spPr/>
      <dgm:t>
        <a:bodyPr/>
        <a:lstStyle/>
        <a:p>
          <a:endParaRPr lang="en-US"/>
        </a:p>
      </dgm:t>
    </dgm:pt>
    <dgm:pt modelId="{521F18C2-4E30-4518-BD4B-2CEC5D580A7C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>
              <a:solidFill>
                <a:schemeClr val="bg1"/>
              </a:solidFill>
            </a:rPr>
            <a:t>You must be set up in advance to receive traffic</a:t>
          </a:r>
        </a:p>
      </dgm:t>
    </dgm:pt>
    <dgm:pt modelId="{9FEE63CD-66A5-47CB-9115-9D7CF89E2C26}" type="parTrans" cxnId="{DDF9D87E-7E8B-459E-88E1-9F07E5615F84}">
      <dgm:prSet/>
      <dgm:spPr/>
      <dgm:t>
        <a:bodyPr/>
        <a:lstStyle/>
        <a:p>
          <a:endParaRPr lang="en-US"/>
        </a:p>
      </dgm:t>
    </dgm:pt>
    <dgm:pt modelId="{01040D8F-E14B-49D2-BEF8-15FFC8DEF209}" type="sibTrans" cxnId="{DDF9D87E-7E8B-459E-88E1-9F07E5615F84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5BC3B900-E2A0-43BB-A83B-2E6270398044}" type="presOf" srcId="{ABD10C51-F2E3-470E-BC3B-F0A53C6FFED0}" destId="{A7174219-EC9E-4267-A04D-B18EE847387A}" srcOrd="0" destOrd="1" presId="urn:microsoft.com/office/officeart/2005/8/layout/list1"/>
    <dgm:cxn modelId="{04648109-6BF8-413F-9EE0-AB6EC1571F47}" type="presOf" srcId="{AFC268C9-12F9-438C-B055-57EB51C02F7E}" destId="{A7174219-EC9E-4267-A04D-B18EE847387A}" srcOrd="0" destOrd="2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3B64861B-48E0-4B58-81E8-9681F28F584F}" type="presOf" srcId="{4777C092-4CB9-4584-AD81-53D4C928EBDF}" destId="{A7174219-EC9E-4267-A04D-B18EE847387A}" srcOrd="0" destOrd="4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EA45D442-1706-4D26-B736-FB7AFB8926F7}" srcId="{7A49DF98-867D-48FD-8C6A-11619CC54E26}" destId="{AFC268C9-12F9-438C-B055-57EB51C02F7E}" srcOrd="2" destOrd="0" parTransId="{D6689AC5-53D0-4B25-8F89-DE73CF59BA08}" sibTransId="{426D7B82-66AC-497D-B4E7-B6FC14F9CF44}"/>
    <dgm:cxn modelId="{DDF9D87E-7E8B-459E-88E1-9F07E5615F84}" srcId="{7A49DF98-867D-48FD-8C6A-11619CC54E26}" destId="{521F18C2-4E30-4518-BD4B-2CEC5D580A7C}" srcOrd="3" destOrd="0" parTransId="{9FEE63CD-66A5-47CB-9115-9D7CF89E2C26}" sibTransId="{01040D8F-E14B-49D2-BEF8-15FFC8DEF209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328EB2C9-9E6D-460C-B366-7EA63DB13337}" srcId="{7A49DF98-867D-48FD-8C6A-11619CC54E26}" destId="{ABD10C51-F2E3-470E-BC3B-F0A53C6FFED0}" srcOrd="1" destOrd="0" parTransId="{31E31F37-F1F3-4D3F-A36E-0974D50FDA74}" sibTransId="{D4018D9E-E7D0-43C7-9EDB-DCC11C6DB069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A789FCF9-4F84-434B-81C7-C112180E4E58}" type="presOf" srcId="{521F18C2-4E30-4518-BD4B-2CEC5D580A7C}" destId="{A7174219-EC9E-4267-A04D-B18EE847387A}" srcOrd="0" destOrd="3" presId="urn:microsoft.com/office/officeart/2005/8/layout/list1"/>
    <dgm:cxn modelId="{8CF2CFFD-B7DB-4DF2-B315-6CDA88157A67}" srcId="{7A49DF98-867D-48FD-8C6A-11619CC54E26}" destId="{4777C092-4CB9-4584-AD81-53D4C928EBDF}" srcOrd="4" destOrd="0" parTransId="{E0BEBE5A-0811-48BE-B850-E68F53759353}" sibTransId="{4BBE0EF9-EF69-420A-BF07-7C212E544022}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Modes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Phone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CW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Digital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3" presStyleCnt="4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3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5" destOrd="0" presId="urn:microsoft.com/office/officeart/2018/2/layout/IconVerticalSolidList"/>
    <dgm:cxn modelId="{B5AAF852-AE2E-40BE-BC22-1382A2AD5A44}" type="presParOf" srcId="{05261D3E-3CC7-4C85-9E09-D67FC777908C}" destId="{A9DA4473-F7AD-4D05-A89E-4317469C9CAC}" srcOrd="6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r>
            <a:rPr lang="en-US" sz="2800">
              <a:solidFill>
                <a:schemeClr val="bg1"/>
              </a:solidFill>
            </a:rPr>
            <a:t> 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Protocol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ITU Phonetic Alphabet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EC1FED5-9CF4-4506-9179-5DDE9DD08894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“I Spell”</a:t>
          </a:r>
        </a:p>
      </dgm:t>
    </dgm:pt>
    <dgm:pt modelId="{B7E6A206-AC2A-4A63-9A56-D0D9F05377F8}" type="parTrans" cxnId="{F7766B08-E903-4C17-B149-060329DD87D4}">
      <dgm:prSet/>
      <dgm:spPr/>
      <dgm:t>
        <a:bodyPr/>
        <a:lstStyle/>
        <a:p>
          <a:endParaRPr lang="en-US"/>
        </a:p>
      </dgm:t>
    </dgm:pt>
    <dgm:pt modelId="{7B976747-F493-4B1C-B873-1DAF162EFC0C}" type="sibTrans" cxnId="{F7766B08-E903-4C17-B149-060329DD87D4}">
      <dgm:prSet/>
      <dgm:spPr/>
      <dgm:t>
        <a:bodyPr/>
        <a:lstStyle/>
        <a:p>
          <a:endParaRPr lang="en-US"/>
        </a:p>
      </dgm:t>
    </dgm:pt>
    <dgm:pt modelId="{4FA095CD-2F8E-4A36-B680-E9B9CD14873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“Mixed Group”</a:t>
          </a:r>
        </a:p>
      </dgm:t>
    </dgm:pt>
    <dgm:pt modelId="{ABB0A5F6-A653-4EE5-9028-AFB3F37190D6}" type="parTrans" cxnId="{88F2AE8F-40C8-4960-A850-1B52F4BA4BF0}">
      <dgm:prSet/>
      <dgm:spPr/>
      <dgm:t>
        <a:bodyPr/>
        <a:lstStyle/>
        <a:p>
          <a:endParaRPr lang="en-US"/>
        </a:p>
      </dgm:t>
    </dgm:pt>
    <dgm:pt modelId="{DDE69D87-5FDA-461A-891C-11179D590041}" type="sibTrans" cxnId="{88F2AE8F-40C8-4960-A850-1B52F4BA4BF0}">
      <dgm:prSet/>
      <dgm:spPr/>
      <dgm:t>
        <a:bodyPr/>
        <a:lstStyle/>
        <a:p>
          <a:endParaRPr lang="en-US"/>
        </a:p>
      </dgm:t>
    </dgm:pt>
    <dgm:pt modelId="{437B6493-54E8-40AD-957D-48DEE78B8991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“Figures”</a:t>
          </a:r>
        </a:p>
      </dgm:t>
    </dgm:pt>
    <dgm:pt modelId="{A8C0A36C-B889-4853-95A1-7582F7A795E8}" type="parTrans" cxnId="{98DEF59D-4B79-499D-A8F8-92A5004C86C0}">
      <dgm:prSet/>
      <dgm:spPr/>
      <dgm:t>
        <a:bodyPr/>
        <a:lstStyle/>
        <a:p>
          <a:endParaRPr lang="en-US"/>
        </a:p>
      </dgm:t>
    </dgm:pt>
    <dgm:pt modelId="{69316187-4FAC-4BF5-AD62-6389FC1BC21A}" type="sibTrans" cxnId="{98DEF59D-4B79-499D-A8F8-92A5004C86C0}">
      <dgm:prSet/>
      <dgm:spPr/>
      <dgm:t>
        <a:bodyPr/>
        <a:lstStyle/>
        <a:p>
          <a:endParaRPr lang="en-US"/>
        </a:p>
      </dgm:t>
    </dgm:pt>
    <dgm:pt modelId="{44C66F1E-3B46-4EBB-A12F-8413C0B44DF1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“Phone Figures”</a:t>
          </a:r>
        </a:p>
      </dgm:t>
    </dgm:pt>
    <dgm:pt modelId="{77CB5736-1093-412D-8104-E9E6396AD56D}" type="parTrans" cxnId="{0B8B1E65-D8DF-4C4D-8592-52F2A2EB2090}">
      <dgm:prSet/>
      <dgm:spPr/>
      <dgm:t>
        <a:bodyPr/>
        <a:lstStyle/>
        <a:p>
          <a:endParaRPr lang="en-US"/>
        </a:p>
      </dgm:t>
    </dgm:pt>
    <dgm:pt modelId="{5DA683DB-4A42-4445-AE1D-3BAE268247A0}" type="sibTrans" cxnId="{0B8B1E65-D8DF-4C4D-8592-52F2A2EB2090}">
      <dgm:prSet/>
      <dgm:spPr/>
      <dgm:t>
        <a:bodyPr/>
        <a:lstStyle/>
        <a:p>
          <a:endParaRPr lang="en-US"/>
        </a:p>
      </dgm:t>
    </dgm:pt>
    <dgm:pt modelId="{3CDEBAE2-508C-4F02-809D-08087E560A85}">
      <dgm:prSet custScaleY="102194"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“Initials”</a:t>
          </a:r>
        </a:p>
      </dgm:t>
    </dgm:pt>
    <dgm:pt modelId="{74D8DF7F-8DEC-44F3-91A6-374F193FB613}" type="parTrans" cxnId="{044D0A4E-E7CD-4F48-BF51-DD0CD4CB1890}">
      <dgm:prSet/>
      <dgm:spPr/>
      <dgm:t>
        <a:bodyPr/>
        <a:lstStyle/>
        <a:p>
          <a:endParaRPr lang="en-US"/>
        </a:p>
      </dgm:t>
    </dgm:pt>
    <dgm:pt modelId="{9F9F8DEB-0058-4563-9E02-AD7FDEAEEB37}" type="sibTrans" cxnId="{044D0A4E-E7CD-4F48-BF51-DD0CD4CB1890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F7766B08-E903-4C17-B149-060329DD87D4}" srcId="{7A49DF98-867D-48FD-8C6A-11619CC54E26}" destId="{EEC1FED5-9CF4-4506-9179-5DDE9DD08894}" srcOrd="1" destOrd="0" parTransId="{B7E6A206-AC2A-4A63-9A56-D0D9F05377F8}" sibTransId="{7B976747-F493-4B1C-B873-1DAF162EFC0C}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0B8B1E65-D8DF-4C4D-8592-52F2A2EB2090}" srcId="{7A49DF98-867D-48FD-8C6A-11619CC54E26}" destId="{44C66F1E-3B46-4EBB-A12F-8413C0B44DF1}" srcOrd="5" destOrd="0" parTransId="{77CB5736-1093-412D-8104-E9E6396AD56D}" sibTransId="{5DA683DB-4A42-4445-AE1D-3BAE268247A0}"/>
    <dgm:cxn modelId="{C81EC94B-A740-4AA0-9789-52CF0CEB9BD7}" type="presOf" srcId="{44C66F1E-3B46-4EBB-A12F-8413C0B44DF1}" destId="{A7174219-EC9E-4267-A04D-B18EE847387A}" srcOrd="0" destOrd="5" presId="urn:microsoft.com/office/officeart/2005/8/layout/list1"/>
    <dgm:cxn modelId="{044D0A4E-E7CD-4F48-BF51-DD0CD4CB1890}" srcId="{7A49DF98-867D-48FD-8C6A-11619CC54E26}" destId="{3CDEBAE2-508C-4F02-809D-08087E560A85}" srcOrd="2" destOrd="0" parTransId="{74D8DF7F-8DEC-44F3-91A6-374F193FB613}" sibTransId="{9F9F8DEB-0058-4563-9E02-AD7FDEAEEB37}"/>
    <dgm:cxn modelId="{88F2AE8F-40C8-4960-A850-1B52F4BA4BF0}" srcId="{7A49DF98-867D-48FD-8C6A-11619CC54E26}" destId="{4FA095CD-2F8E-4A36-B680-E9B9CD14873E}" srcOrd="3" destOrd="0" parTransId="{ABB0A5F6-A653-4EE5-9028-AFB3F37190D6}" sibTransId="{DDE69D87-5FDA-461A-891C-11179D590041}"/>
    <dgm:cxn modelId="{98DEF59D-4B79-499D-A8F8-92A5004C86C0}" srcId="{7A49DF98-867D-48FD-8C6A-11619CC54E26}" destId="{437B6493-54E8-40AD-957D-48DEE78B8991}" srcOrd="4" destOrd="0" parTransId="{A8C0A36C-B889-4853-95A1-7582F7A795E8}" sibTransId="{69316187-4FAC-4BF5-AD62-6389FC1BC21A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72BB6BE-87D1-4478-90AB-1FCB495489DB}" type="presOf" srcId="{3CDEBAE2-508C-4F02-809D-08087E560A85}" destId="{A7174219-EC9E-4267-A04D-B18EE847387A}" srcOrd="0" destOrd="2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78DCEAE6-048F-4DB6-AC1B-1F7F836A6D7B}" type="presOf" srcId="{4FA095CD-2F8E-4A36-B680-E9B9CD14873E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6E66B7F6-FEB6-4046-BD5C-8035FE627250}" type="presOf" srcId="{437B6493-54E8-40AD-957D-48DEE78B8991}" destId="{A7174219-EC9E-4267-A04D-B18EE847387A}" srcOrd="0" destOrd="4" presId="urn:microsoft.com/office/officeart/2005/8/layout/list1"/>
    <dgm:cxn modelId="{DF6D46FF-110E-4417-908C-F088443E81EB}" type="presOf" srcId="{EEC1FED5-9CF4-4506-9179-5DDE9DD08894}" destId="{A7174219-EC9E-4267-A04D-B18EE847387A}" srcOrd="0" destOrd="1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Example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 custLinFactNeighborX="9002" custLinFactNeighborY="-602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Modes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Phone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CW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Digital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4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4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4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4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4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4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4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3" presStyleCnt="4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3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5" destOrd="0" presId="urn:microsoft.com/office/officeart/2018/2/layout/IconVerticalSolidList"/>
    <dgm:cxn modelId="{B5AAF852-AE2E-40BE-BC22-1382A2AD5A44}" type="presParOf" srcId="{05261D3E-3CC7-4C85-9E09-D67FC777908C}" destId="{A9DA4473-F7AD-4D05-A89E-4317469C9CAC}" srcOrd="6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FSD-218 </a:t>
          </a:r>
          <a:endParaRPr lang="en-US" sz="28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Q-sigs, Abbreviation, </a:t>
          </a:r>
          <a:r>
            <a:rPr lang="en-US" sz="2800" err="1">
              <a:solidFill>
                <a:schemeClr val="tx1"/>
              </a:solidFill>
            </a:rPr>
            <a:t>Prosigns</a:t>
          </a:r>
          <a:endParaRPr lang="en-US" sz="280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QRV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367ED27D-8F9E-4994-A951-D25D14E8A332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QSL</a:t>
          </a:r>
        </a:p>
      </dgm:t>
    </dgm:pt>
    <dgm:pt modelId="{AD409CF6-9D72-4303-B391-40AB2F2BC4FB}" type="parTrans" cxnId="{A232AA86-D4E3-4EEA-ABF3-FA629B9976B7}">
      <dgm:prSet/>
      <dgm:spPr/>
      <dgm:t>
        <a:bodyPr/>
        <a:lstStyle/>
        <a:p>
          <a:endParaRPr lang="en-US"/>
        </a:p>
      </dgm:t>
    </dgm:pt>
    <dgm:pt modelId="{AFC14CE7-F48B-4EF0-8D45-1CFAAD034BC2}" type="sibTrans" cxnId="{A232AA86-D4E3-4EEA-ABF3-FA629B9976B7}">
      <dgm:prSet/>
      <dgm:spPr/>
      <dgm:t>
        <a:bodyPr/>
        <a:lstStyle/>
        <a:p>
          <a:endParaRPr lang="en-US"/>
        </a:p>
      </dgm:t>
    </dgm:pt>
    <dgm:pt modelId="{1267A7FF-5616-45DF-84C9-62D067E151A0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-AA-</a:t>
          </a:r>
        </a:p>
      </dgm:t>
    </dgm:pt>
    <dgm:pt modelId="{1C5C53D3-5EC5-4D8D-B46C-6A57E4CCF5DD}" type="parTrans" cxnId="{D0CC186C-89FE-43B2-950A-4EF26E487BD5}">
      <dgm:prSet/>
      <dgm:spPr/>
      <dgm:t>
        <a:bodyPr/>
        <a:lstStyle/>
        <a:p>
          <a:endParaRPr lang="en-US"/>
        </a:p>
      </dgm:t>
    </dgm:pt>
    <dgm:pt modelId="{8BAB697F-44AC-4E20-9215-439E226526DB}" type="sibTrans" cxnId="{D0CC186C-89FE-43B2-950A-4EF26E487BD5}">
      <dgm:prSet/>
      <dgm:spPr/>
      <dgm:t>
        <a:bodyPr/>
        <a:lstStyle/>
        <a:p>
          <a:endParaRPr lang="en-US"/>
        </a:p>
      </dgm:t>
    </dgm:pt>
    <dgm:pt modelId="{EB74F9E9-0CAF-43AE-933F-7F920AE0E6BC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-AR-</a:t>
          </a:r>
        </a:p>
      </dgm:t>
    </dgm:pt>
    <dgm:pt modelId="{60809AE1-8C88-4B2C-9E8E-A7080FD11312}" type="parTrans" cxnId="{1AB9134F-3EE0-4C86-8A1C-4BB7A28533C7}">
      <dgm:prSet/>
      <dgm:spPr/>
      <dgm:t>
        <a:bodyPr/>
        <a:lstStyle/>
        <a:p>
          <a:endParaRPr lang="en-US"/>
        </a:p>
      </dgm:t>
    </dgm:pt>
    <dgm:pt modelId="{74057A43-307A-4BC7-A05E-616B3AD66A06}" type="sibTrans" cxnId="{1AB9134F-3EE0-4C86-8A1C-4BB7A28533C7}">
      <dgm:prSet/>
      <dgm:spPr/>
      <dgm:t>
        <a:bodyPr/>
        <a:lstStyle/>
        <a:p>
          <a:endParaRPr lang="en-US"/>
        </a:p>
      </dgm:t>
    </dgm:pt>
    <dgm:pt modelId="{DAB93A9C-EFDD-491B-A43B-81A0526933C3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>
            <a:solidFill>
              <a:schemeClr val="bg1"/>
            </a:solidFill>
          </a:endParaRPr>
        </a:p>
      </dgm:t>
    </dgm:pt>
    <dgm:pt modelId="{988A7A98-7552-4CD9-9334-2CEC09B443CA}" type="parTrans" cxnId="{1C78A861-7D11-402D-808C-810F55EE5793}">
      <dgm:prSet/>
      <dgm:spPr/>
      <dgm:t>
        <a:bodyPr/>
        <a:lstStyle/>
        <a:p>
          <a:endParaRPr lang="en-US"/>
        </a:p>
      </dgm:t>
    </dgm:pt>
    <dgm:pt modelId="{BE21140C-8A8A-43C9-91EB-B05F8165F596}" type="sibTrans" cxnId="{1C78A861-7D11-402D-808C-810F55EE5793}">
      <dgm:prSet/>
      <dgm:spPr/>
      <dgm:t>
        <a:bodyPr/>
        <a:lstStyle/>
        <a:p>
          <a:endParaRPr lang="en-US"/>
        </a:p>
      </dgm:t>
    </dgm:pt>
    <dgm:pt modelId="{F2FEF721-B2A7-4BB5-B942-7B5B7609E13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>
            <a:solidFill>
              <a:schemeClr val="bg1"/>
            </a:solidFill>
          </a:endParaRPr>
        </a:p>
      </dgm:t>
    </dgm:pt>
    <dgm:pt modelId="{80A218D8-253D-4579-9926-B29D8517E36E}" type="parTrans" cxnId="{3AC2AB35-2A12-4DED-B0CB-9B8A3EDBA047}">
      <dgm:prSet/>
      <dgm:spPr/>
      <dgm:t>
        <a:bodyPr/>
        <a:lstStyle/>
        <a:p>
          <a:endParaRPr lang="en-US"/>
        </a:p>
      </dgm:t>
    </dgm:pt>
    <dgm:pt modelId="{8B22D7C9-7D93-4A9C-AD66-1D955B25E098}" type="sibTrans" cxnId="{3AC2AB35-2A12-4DED-B0CB-9B8A3EDBA047}">
      <dgm:prSet/>
      <dgm:spPr/>
      <dgm:t>
        <a:bodyPr/>
        <a:lstStyle/>
        <a:p>
          <a:endParaRPr lang="en-US"/>
        </a:p>
      </dgm:t>
    </dgm:pt>
    <dgm:pt modelId="{DB8442FC-E847-47FA-A321-D3B1438A671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-BT-</a:t>
          </a:r>
        </a:p>
      </dgm:t>
    </dgm:pt>
    <dgm:pt modelId="{61FC4A6E-1EB4-46D9-921D-872545027B94}" type="parTrans" cxnId="{664EE751-256A-4AF5-B4F9-9C3C029AC0D7}">
      <dgm:prSet/>
      <dgm:spPr/>
      <dgm:t>
        <a:bodyPr/>
        <a:lstStyle/>
        <a:p>
          <a:endParaRPr lang="en-US"/>
        </a:p>
      </dgm:t>
    </dgm:pt>
    <dgm:pt modelId="{C9B0E55B-9D24-4B02-BF6B-6A81E07CE524}" type="sibTrans" cxnId="{664EE751-256A-4AF5-B4F9-9C3C029AC0D7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125739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2194">
        <dgm:presLayoutVars>
          <dgm:bulletEnabled val="1"/>
        </dgm:presLayoutVars>
      </dgm:prSet>
      <dgm:spPr/>
    </dgm:pt>
  </dgm:ptLst>
  <dgm:cxnLst>
    <dgm:cxn modelId="{3B822C16-1F35-492B-B36B-E3FCB5F3B7B9}" type="presOf" srcId="{EB74F9E9-0CAF-43AE-933F-7F920AE0E6BC}" destId="{A7174219-EC9E-4267-A04D-B18EE847387A}" srcOrd="0" destOrd="4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AC2AB35-2A12-4DED-B0CB-9B8A3EDBA047}" srcId="{7A49DF98-867D-48FD-8C6A-11619CC54E26}" destId="{F2FEF721-B2A7-4BB5-B942-7B5B7609E135}" srcOrd="6" destOrd="0" parTransId="{80A218D8-253D-4579-9926-B29D8517E36E}" sibTransId="{8B22D7C9-7D93-4A9C-AD66-1D955B25E098}"/>
    <dgm:cxn modelId="{1C78A861-7D11-402D-808C-810F55EE5793}" srcId="{7A49DF98-867D-48FD-8C6A-11619CC54E26}" destId="{DAB93A9C-EFDD-491B-A43B-81A0526933C3}" srcOrd="5" destOrd="0" parTransId="{988A7A98-7552-4CD9-9334-2CEC09B443CA}" sibTransId="{BE21140C-8A8A-43C9-91EB-B05F8165F596}"/>
    <dgm:cxn modelId="{D0CC186C-89FE-43B2-950A-4EF26E487BD5}" srcId="{7A49DF98-867D-48FD-8C6A-11619CC54E26}" destId="{1267A7FF-5616-45DF-84C9-62D067E151A0}" srcOrd="2" destOrd="0" parTransId="{1C5C53D3-5EC5-4D8D-B46C-6A57E4CCF5DD}" sibTransId="{8BAB697F-44AC-4E20-9215-439E226526DB}"/>
    <dgm:cxn modelId="{E7CC1A6C-6A64-45B6-B5F7-5C9A4E134E31}" type="presOf" srcId="{F2FEF721-B2A7-4BB5-B942-7B5B7609E135}" destId="{A7174219-EC9E-4267-A04D-B18EE847387A}" srcOrd="0" destOrd="6" presId="urn:microsoft.com/office/officeart/2005/8/layout/list1"/>
    <dgm:cxn modelId="{1AB9134F-3EE0-4C86-8A1C-4BB7A28533C7}" srcId="{7A49DF98-867D-48FD-8C6A-11619CC54E26}" destId="{EB74F9E9-0CAF-43AE-933F-7F920AE0E6BC}" srcOrd="4" destOrd="0" parTransId="{60809AE1-8C88-4B2C-9E8E-A7080FD11312}" sibTransId="{74057A43-307A-4BC7-A05E-616B3AD66A06}"/>
    <dgm:cxn modelId="{664EE751-256A-4AF5-B4F9-9C3C029AC0D7}" srcId="{7A49DF98-867D-48FD-8C6A-11619CC54E26}" destId="{DB8442FC-E847-47FA-A321-D3B1438A6719}" srcOrd="3" destOrd="0" parTransId="{61FC4A6E-1EB4-46D9-921D-872545027B94}" sibTransId="{C9B0E55B-9D24-4B02-BF6B-6A81E07CE524}"/>
    <dgm:cxn modelId="{A232AA86-D4E3-4EEA-ABF3-FA629B9976B7}" srcId="{7A49DF98-867D-48FD-8C6A-11619CC54E26}" destId="{367ED27D-8F9E-4994-A951-D25D14E8A332}" srcOrd="1" destOrd="0" parTransId="{AD409CF6-9D72-4303-B391-40AB2F2BC4FB}" sibTransId="{AFC14CE7-F48B-4EF0-8D45-1CFAAD034BC2}"/>
    <dgm:cxn modelId="{9CA1CC8E-A363-4BED-8A15-272B6CCD7B6A}" type="presOf" srcId="{DAB93A9C-EFDD-491B-A43B-81A0526933C3}" destId="{A7174219-EC9E-4267-A04D-B18EE847387A}" srcOrd="0" destOrd="5" presId="urn:microsoft.com/office/officeart/2005/8/layout/list1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E5890BCC-7092-429D-A077-1C3A41FED410}" type="presOf" srcId="{1267A7FF-5616-45DF-84C9-62D067E151A0}" destId="{A7174219-EC9E-4267-A04D-B18EE847387A}" srcOrd="0" destOrd="2" presId="urn:microsoft.com/office/officeart/2005/8/layout/list1"/>
    <dgm:cxn modelId="{07C0B1D4-AAD7-4984-ACDE-AAE9530C0A03}" type="presOf" srcId="{367ED27D-8F9E-4994-A951-D25D14E8A332}" destId="{A7174219-EC9E-4267-A04D-B18EE847387A}" srcOrd="0" destOrd="1" presId="urn:microsoft.com/office/officeart/2005/8/layout/list1"/>
    <dgm:cxn modelId="{E04656ED-5CC4-4C69-A0BE-959BAC22742E}" type="presOf" srcId="{DB8442FC-E847-47FA-A321-D3B1438A6719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3316"/>
          <a:ext cx="6791323" cy="1355889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Modes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Phone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35856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CW</a:t>
          </a:r>
        </a:p>
      </dsp:txBody>
      <dsp:txXfrm>
        <a:off x="1423684" y="3208147"/>
        <a:ext cx="5367638" cy="1232627"/>
      </dsp:txXfrm>
    </dsp:sp>
    <dsp:sp modelId="{343A76ED-9DD6-4B0A-830E-16ED952B3D06}">
      <dsp:nvSpPr>
        <dsp:cNvPr id="0" name=""/>
        <dsp:cNvSpPr/>
      </dsp:nvSpPr>
      <dsp:spPr>
        <a:xfrm>
          <a:off x="0" y="4748931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Digital</a:t>
          </a:r>
        </a:p>
      </dsp:txBody>
      <dsp:txXfrm>
        <a:off x="1423684" y="4748931"/>
        <a:ext cx="5367638" cy="1232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99059"/>
          <a:ext cx="6156323" cy="16739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99059"/>
        <a:ext cx="6156323" cy="1673937"/>
      </dsp:txXfrm>
    </dsp:sp>
    <dsp:sp modelId="{8EFCDC49-2431-44A7-9E88-01190BAF5B19}">
      <dsp:nvSpPr>
        <dsp:cNvPr id="0" name=""/>
        <dsp:cNvSpPr/>
      </dsp:nvSpPr>
      <dsp:spPr>
        <a:xfrm>
          <a:off x="335525" y="26073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Example</a:t>
          </a:r>
        </a:p>
      </dsp:txBody>
      <dsp:txXfrm>
        <a:off x="335525" y="260735"/>
        <a:ext cx="4309426" cy="642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3316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Modes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Phone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35856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CW</a:t>
          </a:r>
        </a:p>
      </dsp:txBody>
      <dsp:txXfrm>
        <a:off x="1423684" y="3208147"/>
        <a:ext cx="5367638" cy="1232627"/>
      </dsp:txXfrm>
    </dsp:sp>
    <dsp:sp modelId="{343A76ED-9DD6-4B0A-830E-16ED952B3D06}">
      <dsp:nvSpPr>
        <dsp:cNvPr id="0" name=""/>
        <dsp:cNvSpPr/>
      </dsp:nvSpPr>
      <dsp:spPr>
        <a:xfrm>
          <a:off x="0" y="4748931"/>
          <a:ext cx="6791323" cy="1232627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Digital</a:t>
          </a:r>
        </a:p>
      </dsp:txBody>
      <dsp:txXfrm>
        <a:off x="1423684" y="4748931"/>
        <a:ext cx="5367638" cy="1232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29031"/>
          <a:ext cx="6156323" cy="24058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2"/>
            </a:rPr>
            <a:t>NTS-Digital.net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329031"/>
        <a:ext cx="6156323" cy="2405812"/>
      </dsp:txXfrm>
    </dsp:sp>
    <dsp:sp modelId="{8EFCDC49-2431-44A7-9E88-01190BAF5B19}">
      <dsp:nvSpPr>
        <dsp:cNvPr id="0" name=""/>
        <dsp:cNvSpPr/>
      </dsp:nvSpPr>
      <dsp:spPr>
        <a:xfrm>
          <a:off x="340475" y="97259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40475" y="972597"/>
        <a:ext cx="4309426" cy="642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775776"/>
          <a:ext cx="6156323" cy="3975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</a:rPr>
            <a:t>Uses a text only version of the Radiogram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</a:rPr>
            <a:t>WinLink – Radiogram Form. Uses the Internet to </a:t>
          </a:r>
          <a:r>
            <a:rPr lang="en-US" sz="2000" kern="1200" err="1">
              <a:solidFill>
                <a:schemeClr val="bg1"/>
              </a:solidFill>
            </a:rPr>
            <a:t>WinLink</a:t>
          </a:r>
          <a:r>
            <a:rPr lang="en-US" sz="2000" kern="1200">
              <a:solidFill>
                <a:schemeClr val="bg1"/>
              </a:solidFill>
            </a:rPr>
            <a:t> nodes. Outgoing traffic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</a:rPr>
            <a:t>MBO – Uses RF Only, VARA protocol. Can be used for outgoing and incoming traffic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</a:rPr>
            <a:t>NOTE: DO NOT MIX BOTH WINLINK AND MBO MESSAGES IN YOUR OUTBOX AND CONNECT TO EITHER TYPE OF NODE</a:t>
          </a:r>
        </a:p>
      </dsp:txBody>
      <dsp:txXfrm>
        <a:off x="0" y="775776"/>
        <a:ext cx="6156323" cy="3975602"/>
      </dsp:txXfrm>
    </dsp:sp>
    <dsp:sp modelId="{8EFCDC49-2431-44A7-9E88-01190BAF5B19}">
      <dsp:nvSpPr>
        <dsp:cNvPr id="0" name=""/>
        <dsp:cNvSpPr/>
      </dsp:nvSpPr>
      <dsp:spPr>
        <a:xfrm>
          <a:off x="307816" y="1092762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Protocol</a:t>
          </a:r>
        </a:p>
      </dsp:txBody>
      <dsp:txXfrm>
        <a:off x="307816" y="1092762"/>
        <a:ext cx="4309426" cy="6424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59375"/>
          <a:ext cx="6156323" cy="1945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559375"/>
        <a:ext cx="6156323" cy="1945125"/>
      </dsp:txXfrm>
    </dsp:sp>
    <dsp:sp modelId="{8EFCDC49-2431-44A7-9E88-01190BAF5B19}">
      <dsp:nvSpPr>
        <dsp:cNvPr id="0" name=""/>
        <dsp:cNvSpPr/>
      </dsp:nvSpPr>
      <dsp:spPr>
        <a:xfrm>
          <a:off x="307816" y="110496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1104967"/>
        <a:ext cx="4309426" cy="6424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5C63F-105E-40F6-BB78-F8BB9F490CDD}">
      <dsp:nvSpPr>
        <dsp:cNvPr id="0" name=""/>
        <dsp:cNvSpPr/>
      </dsp:nvSpPr>
      <dsp:spPr>
        <a:xfrm>
          <a:off x="0" y="1238415"/>
          <a:ext cx="6156323" cy="23546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kern="1200">
              <a:solidFill>
                <a:schemeClr val="bg1"/>
              </a:solidFill>
            </a:rPr>
            <a:t>Select “RADIOGRAM” on a new message </a:t>
          </a:r>
        </a:p>
      </dsp:txBody>
      <dsp:txXfrm>
        <a:off x="0" y="1238415"/>
        <a:ext cx="6156323" cy="2354625"/>
      </dsp:txXfrm>
    </dsp:sp>
    <dsp:sp modelId="{0C911304-5F1B-4293-8F8F-EF98107B1BEF}">
      <dsp:nvSpPr>
        <dsp:cNvPr id="0" name=""/>
        <dsp:cNvSpPr/>
      </dsp:nvSpPr>
      <dsp:spPr>
        <a:xfrm>
          <a:off x="307816" y="671659"/>
          <a:ext cx="4309426" cy="1918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kern="1200" err="1">
              <a:solidFill>
                <a:schemeClr val="bg1"/>
              </a:solidFill>
            </a:rPr>
            <a:t>WinLink</a:t>
          </a:r>
          <a:r>
            <a:rPr lang="en-US" sz="2800" kern="1200">
              <a:solidFill>
                <a:schemeClr val="bg1"/>
              </a:solidFill>
            </a:rPr>
            <a:t>  uses RF to </a:t>
          </a:r>
          <a:r>
            <a:rPr lang="en-US" sz="2800" kern="1200" err="1">
              <a:solidFill>
                <a:schemeClr val="bg1"/>
              </a:solidFill>
            </a:rPr>
            <a:t>WinLink</a:t>
          </a:r>
          <a:r>
            <a:rPr lang="en-US" sz="2800" kern="1200">
              <a:solidFill>
                <a:schemeClr val="bg1"/>
              </a:solidFill>
            </a:rPr>
            <a:t> nodes and then the Internet to an MBO</a:t>
          </a:r>
        </a:p>
      </dsp:txBody>
      <dsp:txXfrm>
        <a:off x="401484" y="765327"/>
        <a:ext cx="4122090" cy="17314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5C63F-105E-40F6-BB78-F8BB9F490CDD}">
      <dsp:nvSpPr>
        <dsp:cNvPr id="0" name=""/>
        <dsp:cNvSpPr/>
      </dsp:nvSpPr>
      <dsp:spPr>
        <a:xfrm>
          <a:off x="0" y="1596728"/>
          <a:ext cx="6156323" cy="1638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>
            <a:solidFill>
              <a:schemeClr val="bg1"/>
            </a:solidFill>
          </a:endParaRPr>
        </a:p>
      </dsp:txBody>
      <dsp:txXfrm>
        <a:off x="0" y="1596728"/>
        <a:ext cx="6156323" cy="1638000"/>
      </dsp:txXfrm>
    </dsp:sp>
    <dsp:sp modelId="{0C911304-5F1B-4293-8F8F-EF98107B1BEF}">
      <dsp:nvSpPr>
        <dsp:cNvPr id="0" name=""/>
        <dsp:cNvSpPr/>
      </dsp:nvSpPr>
      <dsp:spPr>
        <a:xfrm>
          <a:off x="307816" y="1029972"/>
          <a:ext cx="4309426" cy="1918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kern="1200">
              <a:solidFill>
                <a:schemeClr val="bg1"/>
              </a:solidFill>
            </a:rPr>
            <a:t>A browser window opens with a Radiogram Form. Fill it out, select a Liaison Station and click Submit</a:t>
          </a:r>
        </a:p>
      </dsp:txBody>
      <dsp:txXfrm>
        <a:off x="401484" y="1123640"/>
        <a:ext cx="4122090" cy="17314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5C63F-105E-40F6-BB78-F8BB9F490CDD}">
      <dsp:nvSpPr>
        <dsp:cNvPr id="0" name=""/>
        <dsp:cNvSpPr/>
      </dsp:nvSpPr>
      <dsp:spPr>
        <a:xfrm>
          <a:off x="0" y="1601948"/>
          <a:ext cx="6156323" cy="161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>
            <a:solidFill>
              <a:schemeClr val="bg1"/>
            </a:solidFill>
          </a:endParaRPr>
        </a:p>
      </dsp:txBody>
      <dsp:txXfrm>
        <a:off x="0" y="1601948"/>
        <a:ext cx="6156323" cy="1612800"/>
      </dsp:txXfrm>
    </dsp:sp>
    <dsp:sp modelId="{0C911304-5F1B-4293-8F8F-EF98107B1BEF}">
      <dsp:nvSpPr>
        <dsp:cNvPr id="0" name=""/>
        <dsp:cNvSpPr/>
      </dsp:nvSpPr>
      <dsp:spPr>
        <a:xfrm>
          <a:off x="270493" y="1524430"/>
          <a:ext cx="4309426" cy="188928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kern="1200">
              <a:solidFill>
                <a:schemeClr val="bg1"/>
              </a:solidFill>
            </a:rPr>
            <a:t>The message is transferred to the </a:t>
          </a:r>
          <a:r>
            <a:rPr lang="en-US" sz="2800" kern="1200" err="1">
              <a:solidFill>
                <a:schemeClr val="bg1"/>
              </a:solidFill>
            </a:rPr>
            <a:t>WinLink</a:t>
          </a:r>
          <a:r>
            <a:rPr lang="en-US" sz="2800" kern="1200">
              <a:solidFill>
                <a:schemeClr val="bg1"/>
              </a:solidFill>
            </a:rPr>
            <a:t> message properly formatted and is ready to post to your outbox</a:t>
          </a:r>
        </a:p>
      </dsp:txBody>
      <dsp:txXfrm>
        <a:off x="362720" y="1616657"/>
        <a:ext cx="4124972" cy="17048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62465"/>
          <a:ext cx="6156323" cy="29293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62465"/>
        <a:ext cx="6156323" cy="2929391"/>
      </dsp:txXfrm>
    </dsp:sp>
    <dsp:sp modelId="{8EFCDC49-2431-44A7-9E88-01190BAF5B19}">
      <dsp:nvSpPr>
        <dsp:cNvPr id="0" name=""/>
        <dsp:cNvSpPr/>
      </dsp:nvSpPr>
      <dsp:spPr>
        <a:xfrm>
          <a:off x="307816" y="914814"/>
          <a:ext cx="4309426" cy="110705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Message ready to be sent to an MBO </a:t>
          </a:r>
        </a:p>
      </dsp:txBody>
      <dsp:txXfrm>
        <a:off x="307816" y="914814"/>
        <a:ext cx="4309426" cy="11070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03437"/>
          <a:ext cx="6156323" cy="2457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  <a:hlinkClick xmlns:r="http://schemas.openxmlformats.org/officeDocument/2006/relationships" r:id="rId1"/>
            </a:rPr>
            <a:t>WinLink</a:t>
          </a:r>
          <a:endParaRPr lang="en-US" sz="2000" kern="120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</a:rPr>
            <a:t>How to setup VARA to Access DTN Hubs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000" kern="1200">
              <a:solidFill>
                <a:schemeClr val="bg1"/>
              </a:solidFill>
              <a:hlinkClick xmlns:r="http://schemas.openxmlformats.org/officeDocument/2006/relationships" r:id="rId2"/>
            </a:rPr>
            <a:t>Western Area Guidelines and Stations</a:t>
          </a:r>
          <a:endParaRPr lang="en-US" sz="2000" kern="1200">
            <a:solidFill>
              <a:schemeClr val="bg1"/>
            </a:solidFill>
          </a:endParaRPr>
        </a:p>
      </dsp:txBody>
      <dsp:txXfrm>
        <a:off x="0" y="303437"/>
        <a:ext cx="6156323" cy="2457000"/>
      </dsp:txXfrm>
    </dsp:sp>
    <dsp:sp modelId="{8EFCDC49-2431-44A7-9E88-01190BAF5B19}">
      <dsp:nvSpPr>
        <dsp:cNvPr id="0" name=""/>
        <dsp:cNvSpPr/>
      </dsp:nvSpPr>
      <dsp:spPr>
        <a:xfrm>
          <a:off x="307816" y="620423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620423"/>
        <a:ext cx="4309426" cy="642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57807"/>
          <a:ext cx="6156323" cy="38700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2800" kern="1200">
              <a:solidFill>
                <a:schemeClr val="bg1"/>
              </a:solidFill>
            </a:rPr>
            <a:t>The modes are interoperable: the Radiogram is unchanged!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Phone (Voice) – HF or V/UHF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CW – HF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Digital – HF or V/UHF</a:t>
          </a:r>
        </a:p>
      </dsp:txBody>
      <dsp:txXfrm>
        <a:off x="0" y="257807"/>
        <a:ext cx="6156323" cy="3870071"/>
      </dsp:txXfrm>
    </dsp:sp>
    <dsp:sp modelId="{8EFCDC49-2431-44A7-9E88-01190BAF5B19}">
      <dsp:nvSpPr>
        <dsp:cNvPr id="0" name=""/>
        <dsp:cNvSpPr/>
      </dsp:nvSpPr>
      <dsp:spPr>
        <a:xfrm>
          <a:off x="307816" y="574792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The Three Modes</a:t>
          </a:r>
        </a:p>
      </dsp:txBody>
      <dsp:txXfrm>
        <a:off x="307816" y="574792"/>
        <a:ext cx="4309426" cy="642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39703"/>
          <a:ext cx="6156323" cy="46033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 kern="1200">
              <a:solidFill>
                <a:schemeClr val="bg1"/>
              </a:solidFill>
            </a:rPr>
            <a:t>Address and Subject must be formatted correctly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 kern="1200">
              <a:solidFill>
                <a:schemeClr val="bg1"/>
              </a:solidFill>
            </a:rPr>
            <a:t>The radiogram must be manually formatted correctly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 kern="1200">
              <a:solidFill>
                <a:schemeClr val="bg1"/>
              </a:solidFill>
            </a:rPr>
            <a:t>Uses the VARA digital protocol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400" kern="1200">
              <a:solidFill>
                <a:schemeClr val="bg1"/>
              </a:solidFill>
            </a:rPr>
            <a:t>You must be set up in advance to receive traffic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39703"/>
        <a:ext cx="6156323" cy="4603328"/>
      </dsp:txXfrm>
    </dsp:sp>
    <dsp:sp modelId="{8EFCDC49-2431-44A7-9E88-01190BAF5B19}">
      <dsp:nvSpPr>
        <dsp:cNvPr id="0" name=""/>
        <dsp:cNvSpPr/>
      </dsp:nvSpPr>
      <dsp:spPr>
        <a:xfrm>
          <a:off x="307816" y="356688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07816" y="356688"/>
        <a:ext cx="4309426" cy="64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3316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Modes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Phone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35856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CW</a:t>
          </a:r>
        </a:p>
      </dsp:txBody>
      <dsp:txXfrm>
        <a:off x="1423684" y="3208147"/>
        <a:ext cx="5367638" cy="1232627"/>
      </dsp:txXfrm>
    </dsp:sp>
    <dsp:sp modelId="{343A76ED-9DD6-4B0A-830E-16ED952B3D06}">
      <dsp:nvSpPr>
        <dsp:cNvPr id="0" name=""/>
        <dsp:cNvSpPr/>
      </dsp:nvSpPr>
      <dsp:spPr>
        <a:xfrm>
          <a:off x="0" y="4748931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Digital</a:t>
          </a:r>
        </a:p>
      </dsp:txBody>
      <dsp:txXfrm>
        <a:off x="1423684" y="4748931"/>
        <a:ext cx="5367638" cy="1232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24281"/>
          <a:ext cx="6156323" cy="28153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FSD-218</a:t>
          </a:r>
          <a:r>
            <a:rPr lang="en-US" sz="2800" kern="1200">
              <a:solidFill>
                <a:schemeClr val="bg1"/>
              </a:solidFill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124281"/>
        <a:ext cx="6156323" cy="2815312"/>
      </dsp:txXfrm>
    </dsp:sp>
    <dsp:sp modelId="{8EFCDC49-2431-44A7-9E88-01190BAF5B19}">
      <dsp:nvSpPr>
        <dsp:cNvPr id="0" name=""/>
        <dsp:cNvSpPr/>
      </dsp:nvSpPr>
      <dsp:spPr>
        <a:xfrm>
          <a:off x="307816" y="44126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441267"/>
        <a:ext cx="4309426" cy="642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9390"/>
          <a:ext cx="6156323" cy="38532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874776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ITU Phonetic Alphabet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“I Spell”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“Initials”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“Mixed Group”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“Figures”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“Phone Figures”</a:t>
          </a:r>
        </a:p>
      </dsp:txBody>
      <dsp:txXfrm>
        <a:off x="0" y="9390"/>
        <a:ext cx="6156323" cy="3853275"/>
      </dsp:txXfrm>
    </dsp:sp>
    <dsp:sp modelId="{8EFCDC49-2431-44A7-9E88-01190BAF5B19}">
      <dsp:nvSpPr>
        <dsp:cNvPr id="0" name=""/>
        <dsp:cNvSpPr/>
      </dsp:nvSpPr>
      <dsp:spPr>
        <a:xfrm>
          <a:off x="307816" y="214211"/>
          <a:ext cx="4309426" cy="41509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Protocol</a:t>
          </a:r>
        </a:p>
      </dsp:txBody>
      <dsp:txXfrm>
        <a:off x="307816" y="214211"/>
        <a:ext cx="4309426" cy="415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099059"/>
          <a:ext cx="6156323" cy="16739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2800" kern="1200">
            <a:solidFill>
              <a:schemeClr val="bg1"/>
            </a:solidFill>
          </a:endParaRPr>
        </a:p>
      </dsp:txBody>
      <dsp:txXfrm>
        <a:off x="0" y="1099059"/>
        <a:ext cx="6156323" cy="1673937"/>
      </dsp:txXfrm>
    </dsp:sp>
    <dsp:sp modelId="{8EFCDC49-2431-44A7-9E88-01190BAF5B19}">
      <dsp:nvSpPr>
        <dsp:cNvPr id="0" name=""/>
        <dsp:cNvSpPr/>
      </dsp:nvSpPr>
      <dsp:spPr>
        <a:xfrm>
          <a:off x="335525" y="260735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Example</a:t>
          </a:r>
        </a:p>
      </dsp:txBody>
      <dsp:txXfrm>
        <a:off x="335525" y="260735"/>
        <a:ext cx="4309426" cy="642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3316"/>
          <a:ext cx="6791323" cy="1355889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72869" y="342289"/>
          <a:ext cx="677944" cy="67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423684" y="64948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Modes</a:t>
          </a:r>
        </a:p>
      </dsp:txBody>
      <dsp:txXfrm>
        <a:off x="1423684" y="64948"/>
        <a:ext cx="5367638" cy="1232627"/>
      </dsp:txXfrm>
    </dsp:sp>
    <dsp:sp modelId="{DB8ABDAA-976A-4A84-A3C3-277080E19DCA}">
      <dsp:nvSpPr>
        <dsp:cNvPr id="0" name=""/>
        <dsp:cNvSpPr/>
      </dsp:nvSpPr>
      <dsp:spPr>
        <a:xfrm>
          <a:off x="0" y="1667363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72869" y="1944704"/>
          <a:ext cx="677944" cy="67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423684" y="1667363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Phone</a:t>
          </a:r>
        </a:p>
      </dsp:txBody>
      <dsp:txXfrm>
        <a:off x="1423684" y="1667363"/>
        <a:ext cx="5367638" cy="1232627"/>
      </dsp:txXfrm>
    </dsp:sp>
    <dsp:sp modelId="{C2FCE80A-DCA0-4D7F-8F72-19CB2337E588}">
      <dsp:nvSpPr>
        <dsp:cNvPr id="0" name=""/>
        <dsp:cNvSpPr/>
      </dsp:nvSpPr>
      <dsp:spPr>
        <a:xfrm>
          <a:off x="0" y="3235856"/>
          <a:ext cx="6791323" cy="1232627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425115" y="3485488"/>
          <a:ext cx="573453" cy="6779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423684" y="3208147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CW</a:t>
          </a:r>
        </a:p>
      </dsp:txBody>
      <dsp:txXfrm>
        <a:off x="1423684" y="3208147"/>
        <a:ext cx="5367638" cy="1232627"/>
      </dsp:txXfrm>
    </dsp:sp>
    <dsp:sp modelId="{343A76ED-9DD6-4B0A-830E-16ED952B3D06}">
      <dsp:nvSpPr>
        <dsp:cNvPr id="0" name=""/>
        <dsp:cNvSpPr/>
      </dsp:nvSpPr>
      <dsp:spPr>
        <a:xfrm>
          <a:off x="0" y="4748931"/>
          <a:ext cx="6791323" cy="1232627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72869" y="5026272"/>
          <a:ext cx="677944" cy="6779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423684" y="4748931"/>
          <a:ext cx="5367638" cy="123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3" tIns="130453" rIns="130453" bIns="13045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Digital</a:t>
          </a:r>
        </a:p>
      </dsp:txBody>
      <dsp:txXfrm>
        <a:off x="1423684" y="4748931"/>
        <a:ext cx="5367638" cy="1232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24281"/>
          <a:ext cx="6156323" cy="28153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FSD-218 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2"/>
            </a:rPr>
            <a:t>ARRL “Communicating with Other Hams”</a:t>
          </a:r>
          <a:endParaRPr lang="en-US" sz="2800" kern="1200">
            <a:solidFill>
              <a:schemeClr val="bg1"/>
            </a:solidFill>
          </a:endParaRPr>
        </a:p>
      </dsp:txBody>
      <dsp:txXfrm>
        <a:off x="0" y="124281"/>
        <a:ext cx="6156323" cy="2815312"/>
      </dsp:txXfrm>
    </dsp:sp>
    <dsp:sp modelId="{8EFCDC49-2431-44A7-9E88-01190BAF5B19}">
      <dsp:nvSpPr>
        <dsp:cNvPr id="0" name=""/>
        <dsp:cNvSpPr/>
      </dsp:nvSpPr>
      <dsp:spPr>
        <a:xfrm>
          <a:off x="307816" y="441267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441267"/>
        <a:ext cx="4309426" cy="642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25535"/>
          <a:ext cx="6156323" cy="41719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749808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QRV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QSL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-AA-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-BT-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-AR-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>
            <a:solidFill>
              <a:schemeClr val="bg1"/>
            </a:solidFill>
          </a:endParaRPr>
        </a:p>
      </dsp:txBody>
      <dsp:txXfrm>
        <a:off x="0" y="25535"/>
        <a:ext cx="6156323" cy="4171967"/>
      </dsp:txXfrm>
    </dsp:sp>
    <dsp:sp modelId="{8EFCDC49-2431-44A7-9E88-01190BAF5B19}">
      <dsp:nvSpPr>
        <dsp:cNvPr id="0" name=""/>
        <dsp:cNvSpPr/>
      </dsp:nvSpPr>
      <dsp:spPr>
        <a:xfrm>
          <a:off x="307816" y="201096"/>
          <a:ext cx="5418629" cy="35579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Q-sigs, Abbreviation, </a:t>
          </a:r>
          <a:r>
            <a:rPr lang="en-US" sz="2800" kern="1200" err="1">
              <a:solidFill>
                <a:schemeClr val="tx1"/>
              </a:solidFill>
            </a:rPr>
            <a:t>Prosigns</a:t>
          </a:r>
          <a:endParaRPr lang="en-US" sz="2800" kern="1200">
            <a:solidFill>
              <a:schemeClr val="tx1"/>
            </a:solidFill>
          </a:endParaRPr>
        </a:p>
      </dsp:txBody>
      <dsp:txXfrm>
        <a:off x="307816" y="201096"/>
        <a:ext cx="5418629" cy="35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package" Target="../embeddings/Microsoft_Word_Document.docx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/>
              <a:t>Week 4:</a:t>
            </a:r>
          </a:p>
          <a:p>
            <a:r>
              <a:rPr lang="en-US"/>
              <a:t>Traffic is Traffic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/>
              <a:t>Traffic is Traffic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504737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Digital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43610"/>
              </p:ext>
            </p:extLst>
          </p:nvPr>
        </p:nvGraphicFramePr>
        <p:xfrm>
          <a:off x="859505" y="3477599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84721"/>
              </p:ext>
            </p:extLst>
          </p:nvPr>
        </p:nvGraphicFramePr>
        <p:xfrm>
          <a:off x="859506" y="-721891"/>
          <a:ext cx="6156323" cy="552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WinLink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531618"/>
              </p:ext>
            </p:extLst>
          </p:nvPr>
        </p:nvGraphicFramePr>
        <p:xfrm>
          <a:off x="761535" y="4226764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28993"/>
              </p:ext>
            </p:extLst>
          </p:nvPr>
        </p:nvGraphicFramePr>
        <p:xfrm>
          <a:off x="761535" y="-671653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D517B-3E0E-B970-6DA9-45A0539D5C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535" y="3087072"/>
            <a:ext cx="52578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WinLink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498180"/>
              </p:ext>
            </p:extLst>
          </p:nvPr>
        </p:nvGraphicFramePr>
        <p:xfrm>
          <a:off x="985470" y="-1058874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88467-2763-AA72-DF9F-032728609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05" y="1896777"/>
            <a:ext cx="6430903" cy="44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WinLink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68584"/>
              </p:ext>
            </p:extLst>
          </p:nvPr>
        </p:nvGraphicFramePr>
        <p:xfrm>
          <a:off x="1013462" y="-1054208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92996-2C8C-0E53-780B-CFD6AC1F0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975" y="2598730"/>
            <a:ext cx="4604657" cy="38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Mailbox Operation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60140"/>
              </p:ext>
            </p:extLst>
          </p:nvPr>
        </p:nvGraphicFramePr>
        <p:xfrm>
          <a:off x="901494" y="-385990"/>
          <a:ext cx="6156323" cy="490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81458-5E61-5E8B-2410-72E1937FD1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82" y="1998597"/>
            <a:ext cx="6381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Mailbox Operation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95855"/>
              </p:ext>
            </p:extLst>
          </p:nvPr>
        </p:nvGraphicFramePr>
        <p:xfrm>
          <a:off x="717886" y="3429000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436775"/>
              </p:ext>
            </p:extLst>
          </p:nvPr>
        </p:nvGraphicFramePr>
        <p:xfrm>
          <a:off x="801862" y="-131415"/>
          <a:ext cx="6156323" cy="468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3BD71C-30D7-ABBF-2A47-B4CB43FDA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69434"/>
              </p:ext>
            </p:extLst>
          </p:nvPr>
        </p:nvGraphicFramePr>
        <p:xfrm>
          <a:off x="5428905" y="5453192"/>
          <a:ext cx="914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3" imgW="914400" imgH="788599" progId="Word.Document.12">
                  <p:embed/>
                </p:oleObj>
              </mc:Choice>
              <mc:Fallback>
                <p:oleObj name="Document" showAsIcon="1" r:id="rId13" imgW="914400" imgH="788599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3BD71C-30D7-ABBF-2A47-B4CB43FDA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8905" y="5453192"/>
                        <a:ext cx="914400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8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Questions?, Comments</a:t>
            </a:r>
          </a:p>
          <a:p>
            <a:r>
              <a:rPr lang="en-US">
                <a:ea typeface="Calibri"/>
                <a:cs typeface="Calibri"/>
              </a:rPr>
              <a:t>Next Week- Introduction to CW Traffic Nets</a:t>
            </a:r>
          </a:p>
          <a:p>
            <a:r>
              <a:rPr lang="en-US">
                <a:ea typeface="Calibri"/>
                <a:cs typeface="Calibri"/>
              </a:rPr>
              <a:t>V-Band Simulated Net</a:t>
            </a:r>
          </a:p>
          <a:p>
            <a:r>
              <a:rPr lang="en-US">
                <a:ea typeface="Calibri"/>
                <a:cs typeface="Calibri"/>
              </a:rPr>
              <a:t>Net Class Manual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12" y="2939244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/>
              <a:t>Traffic is Traffic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25134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Modes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62133"/>
              </p:ext>
            </p:extLst>
          </p:nvPr>
        </p:nvGraphicFramePr>
        <p:xfrm>
          <a:off x="759919" y="838164"/>
          <a:ext cx="6156323" cy="438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/>
              <a:t>Traffic is Traffic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555443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Phone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732972"/>
              </p:ext>
            </p:extLst>
          </p:nvPr>
        </p:nvGraphicFramePr>
        <p:xfrm>
          <a:off x="859508" y="3657597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454867"/>
              </p:ext>
            </p:extLst>
          </p:nvPr>
        </p:nvGraphicFramePr>
        <p:xfrm>
          <a:off x="859507" y="136526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82" y="0"/>
            <a:ext cx="3327918" cy="6721473"/>
          </a:xfrm>
        </p:spPr>
        <p:txBody>
          <a:bodyPr/>
          <a:lstStyle/>
          <a:p>
            <a:r>
              <a:rPr lang="en-US"/>
              <a:t>Phone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993724"/>
              </p:ext>
            </p:extLst>
          </p:nvPr>
        </p:nvGraphicFramePr>
        <p:xfrm>
          <a:off x="859507" y="136526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FA52B-79C2-5574-0155-102C5F0EE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88" y="1504950"/>
            <a:ext cx="86963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/>
              <a:t>Traffic is Traffic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78419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CW - Review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99959"/>
              </p:ext>
            </p:extLst>
          </p:nvPr>
        </p:nvGraphicFramePr>
        <p:xfrm>
          <a:off x="859508" y="3657597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408021"/>
              </p:ext>
            </p:extLst>
          </p:nvPr>
        </p:nvGraphicFramePr>
        <p:xfrm>
          <a:off x="859507" y="136526"/>
          <a:ext cx="6156323" cy="422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B85BC6-7113-2E5C-AC8B-C30D2DDD95DD}"/>
              </a:ext>
            </a:extLst>
          </p:cNvPr>
          <p:cNvGrpSpPr/>
          <p:nvPr/>
        </p:nvGrpSpPr>
        <p:grpSpPr>
          <a:xfrm>
            <a:off x="2694566" y="16174"/>
            <a:ext cx="6156323" cy="3853275"/>
            <a:chOff x="0" y="9390"/>
            <a:chExt cx="6156323" cy="3853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B384D9-C5C5-23FF-0490-C1CAE7357891}"/>
                </a:ext>
              </a:extLst>
            </p:cNvPr>
            <p:cNvSpPr/>
            <p:nvPr/>
          </p:nvSpPr>
          <p:spPr>
            <a:xfrm>
              <a:off x="0" y="9390"/>
              <a:ext cx="6156323" cy="3853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49B871-ADA2-96B8-976A-BBBB733F4017}"/>
                </a:ext>
              </a:extLst>
            </p:cNvPr>
            <p:cNvSpPr txBox="1"/>
            <p:nvPr/>
          </p:nvSpPr>
          <p:spPr>
            <a:xfrm>
              <a:off x="0" y="9390"/>
              <a:ext cx="6156323" cy="3853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7799" tIns="874776" rIns="477799" bIns="199136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C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 dirty="0">
                  <a:solidFill>
                    <a:schemeClr val="bg1"/>
                  </a:solidFill>
                </a:rPr>
                <a:t>B#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2800" kern="1200">
                  <a:solidFill>
                    <a:schemeClr val="bg1"/>
                  </a:solidFill>
                </a:rPr>
                <a:t>QNX</a:t>
              </a:r>
              <a:endParaRPr lang="en-US" sz="2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396" y="0"/>
            <a:ext cx="3262604" cy="6721473"/>
          </a:xfrm>
        </p:spPr>
        <p:txBody>
          <a:bodyPr/>
          <a:lstStyle/>
          <a:p>
            <a:r>
              <a:rPr lang="en-US"/>
              <a:t>CW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/>
        </p:nvGraphicFramePr>
        <p:xfrm>
          <a:off x="859507" y="136526"/>
          <a:ext cx="6156323" cy="38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F19A7-9947-80C9-47B0-5231DCEDD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80" y="1436686"/>
            <a:ext cx="86963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FCFB5EA-1DDA-4423-A8FC-85579F36DEC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0</TotalTime>
  <Words>379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Document</vt:lpstr>
      <vt:lpstr>National Traffic System Net Training</vt:lpstr>
      <vt:lpstr>Traffic is Traffic</vt:lpstr>
      <vt:lpstr>Modes</vt:lpstr>
      <vt:lpstr>Traffic is Traffic</vt:lpstr>
      <vt:lpstr>Phone</vt:lpstr>
      <vt:lpstr>Phone</vt:lpstr>
      <vt:lpstr>Traffic is Traffic</vt:lpstr>
      <vt:lpstr>CW - Review</vt:lpstr>
      <vt:lpstr>CW</vt:lpstr>
      <vt:lpstr>Traffic is Traffic</vt:lpstr>
      <vt:lpstr>Digital</vt:lpstr>
      <vt:lpstr>WinLink</vt:lpstr>
      <vt:lpstr>WinLink</vt:lpstr>
      <vt:lpstr>WinLink</vt:lpstr>
      <vt:lpstr>Mailbox Operation</vt:lpstr>
      <vt:lpstr>Mailbox Operation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Robert Witt</cp:lastModifiedBy>
  <cp:revision>1</cp:revision>
  <dcterms:created xsi:type="dcterms:W3CDTF">2024-07-08T11:48:38Z</dcterms:created>
  <dcterms:modified xsi:type="dcterms:W3CDTF">2024-12-16T21:28:53Z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