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9" r:id="rId7"/>
    <p:sldId id="260" r:id="rId8"/>
    <p:sldId id="261" r:id="rId9"/>
    <p:sldId id="264" r:id="rId10"/>
    <p:sldId id="262" r:id="rId11"/>
    <p:sldId id="263" r:id="rId12"/>
    <p:sldId id="275" r:id="rId13"/>
    <p:sldId id="276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59D6D3-23B0-4721-B9D6-E6066A842B53}" v="15" dt="2024-10-16T14:36:40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2" autoAdjust="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Witt" userId="1d7aee45036b076e" providerId="LiveId" clId="{E55E2163-F19D-4834-A54B-C86542758071}"/>
    <pc:docChg chg="custSel addSld modSld">
      <pc:chgData name="Robert Witt" userId="1d7aee45036b076e" providerId="LiveId" clId="{E55E2163-F19D-4834-A54B-C86542758071}" dt="2024-10-02T20:41:07.262" v="232" actId="14100"/>
      <pc:docMkLst>
        <pc:docMk/>
      </pc:docMkLst>
      <pc:sldChg chg="addSp delSp modSp mod modAnim">
        <pc:chgData name="Robert Witt" userId="1d7aee45036b076e" providerId="LiveId" clId="{E55E2163-F19D-4834-A54B-C86542758071}" dt="2024-10-02T20:40:57.641" v="230" actId="14100"/>
        <pc:sldMkLst>
          <pc:docMk/>
          <pc:sldMk cId="1182857166" sldId="263"/>
        </pc:sldMkLst>
        <pc:spChg chg="mod">
          <ac:chgData name="Robert Witt" userId="1d7aee45036b076e" providerId="LiveId" clId="{E55E2163-F19D-4834-A54B-C86542758071}" dt="2024-10-02T19:48:18.498" v="37" actId="20577"/>
          <ac:spMkLst>
            <pc:docMk/>
            <pc:sldMk cId="1182857166" sldId="263"/>
            <ac:spMk id="2" creationId="{C8F58AE6-56F6-44E8-8BBF-23277B1773E4}"/>
          </ac:spMkLst>
        </pc:spChg>
        <pc:spChg chg="add del mod">
          <ac:chgData name="Robert Witt" userId="1d7aee45036b076e" providerId="LiveId" clId="{E55E2163-F19D-4834-A54B-C86542758071}" dt="2024-10-02T19:44:53.617" v="6" actId="478"/>
          <ac:spMkLst>
            <pc:docMk/>
            <pc:sldMk cId="1182857166" sldId="263"/>
            <ac:spMk id="7" creationId="{2C5DAD93-A2CC-2EE9-8238-C2E238E35FEC}"/>
          </ac:spMkLst>
        </pc:spChg>
        <pc:spChg chg="add mod">
          <ac:chgData name="Robert Witt" userId="1d7aee45036b076e" providerId="LiveId" clId="{E55E2163-F19D-4834-A54B-C86542758071}" dt="2024-10-02T20:30:08.645" v="225" actId="1076"/>
          <ac:spMkLst>
            <pc:docMk/>
            <pc:sldMk cId="1182857166" sldId="263"/>
            <ac:spMk id="13" creationId="{BFC705D2-D558-FA0D-14CA-F212B9DCEF03}"/>
          </ac:spMkLst>
        </pc:spChg>
        <pc:graphicFrameChg chg="del mod">
          <ac:chgData name="Robert Witt" userId="1d7aee45036b076e" providerId="LiveId" clId="{E55E2163-F19D-4834-A54B-C86542758071}" dt="2024-10-02T19:44:50.270" v="5" actId="478"/>
          <ac:graphicFrameMkLst>
            <pc:docMk/>
            <pc:sldMk cId="1182857166" sldId="263"/>
            <ac:graphicFrameMk id="3" creationId="{00DD6853-7971-494B-A148-546DF3F15457}"/>
          </ac:graphicFrameMkLst>
        </pc:graphicFrameChg>
        <pc:graphicFrameChg chg="del mod">
          <ac:chgData name="Robert Witt" userId="1d7aee45036b076e" providerId="LiveId" clId="{E55E2163-F19D-4834-A54B-C86542758071}" dt="2024-10-02T19:44:43.190" v="2" actId="478"/>
          <ac:graphicFrameMkLst>
            <pc:docMk/>
            <pc:sldMk cId="1182857166" sldId="263"/>
            <ac:graphicFrameMk id="4" creationId="{9BE208A8-88B8-784D-A4F7-E584F739BC38}"/>
          </ac:graphicFrameMkLst>
        </pc:graphicFrameChg>
        <pc:picChg chg="add del mod">
          <ac:chgData name="Robert Witt" userId="1d7aee45036b076e" providerId="LiveId" clId="{E55E2163-F19D-4834-A54B-C86542758071}" dt="2024-10-02T20:26:15.728" v="186" actId="478"/>
          <ac:picMkLst>
            <pc:docMk/>
            <pc:sldMk cId="1182857166" sldId="263"/>
            <ac:picMk id="9" creationId="{3697619C-84ED-A3C2-8616-0777089FCA65}"/>
          </ac:picMkLst>
        </pc:picChg>
        <pc:picChg chg="add mod">
          <ac:chgData name="Robert Witt" userId="1d7aee45036b076e" providerId="LiveId" clId="{E55E2163-F19D-4834-A54B-C86542758071}" dt="2024-10-02T20:26:47.978" v="190" actId="1076"/>
          <ac:picMkLst>
            <pc:docMk/>
            <pc:sldMk cId="1182857166" sldId="263"/>
            <ac:picMk id="11" creationId="{E4B3AC15-C8EC-E35B-F58F-8988921272F6}"/>
          </ac:picMkLst>
        </pc:picChg>
        <pc:picChg chg="add mod">
          <ac:chgData name="Robert Witt" userId="1d7aee45036b076e" providerId="LiveId" clId="{E55E2163-F19D-4834-A54B-C86542758071}" dt="2024-10-02T20:40:57.641" v="230" actId="14100"/>
          <ac:picMkLst>
            <pc:docMk/>
            <pc:sldMk cId="1182857166" sldId="263"/>
            <ac:picMk id="12" creationId="{995F9541-DCAF-307F-739E-02E7B2DAD9A9}"/>
          </ac:picMkLst>
        </pc:picChg>
      </pc:sldChg>
      <pc:sldChg chg="modSp add mod">
        <pc:chgData name="Robert Witt" userId="1d7aee45036b076e" providerId="LiveId" clId="{E55E2163-F19D-4834-A54B-C86542758071}" dt="2024-10-02T19:52:14.739" v="82" actId="20577"/>
        <pc:sldMkLst>
          <pc:docMk/>
          <pc:sldMk cId="3564996542" sldId="274"/>
        </pc:sldMkLst>
        <pc:spChg chg="mod">
          <ac:chgData name="Robert Witt" userId="1d7aee45036b076e" providerId="LiveId" clId="{E55E2163-F19D-4834-A54B-C86542758071}" dt="2024-10-02T19:52:14.739" v="82" actId="20577"/>
          <ac:spMkLst>
            <pc:docMk/>
            <pc:sldMk cId="3564996542" sldId="274"/>
            <ac:spMk id="3" creationId="{56C45AE2-BB81-D664-6D59-DD011B9C7B88}"/>
          </ac:spMkLst>
        </pc:spChg>
      </pc:sldChg>
      <pc:sldChg chg="addSp delSp modSp add mod modAnim">
        <pc:chgData name="Robert Witt" userId="1d7aee45036b076e" providerId="LiveId" clId="{E55E2163-F19D-4834-A54B-C86542758071}" dt="2024-10-02T20:41:02.598" v="231" actId="14100"/>
        <pc:sldMkLst>
          <pc:docMk/>
          <pc:sldMk cId="4196166799" sldId="275"/>
        </pc:sldMkLst>
        <pc:spChg chg="mod">
          <ac:chgData name="Robert Witt" userId="1d7aee45036b076e" providerId="LiveId" clId="{E55E2163-F19D-4834-A54B-C86542758071}" dt="2024-10-02T19:52:36.808" v="118" actId="20577"/>
          <ac:spMkLst>
            <pc:docMk/>
            <pc:sldMk cId="4196166799" sldId="275"/>
            <ac:spMk id="2" creationId="{C8F58AE6-56F6-44E8-8BBF-23277B1773E4}"/>
          </ac:spMkLst>
        </pc:spChg>
        <pc:spChg chg="add mod">
          <ac:chgData name="Robert Witt" userId="1d7aee45036b076e" providerId="LiveId" clId="{E55E2163-F19D-4834-A54B-C86542758071}" dt="2024-10-02T20:30:16.518" v="227" actId="1076"/>
          <ac:spMkLst>
            <pc:docMk/>
            <pc:sldMk cId="4196166799" sldId="275"/>
            <ac:spMk id="7" creationId="{3C071846-4B76-9DA9-19F2-B34098AB603B}"/>
          </ac:spMkLst>
        </pc:spChg>
        <pc:picChg chg="add mod">
          <ac:chgData name="Robert Witt" userId="1d7aee45036b076e" providerId="LiveId" clId="{E55E2163-F19D-4834-A54B-C86542758071}" dt="2024-10-02T19:55:13.621" v="176" actId="1076"/>
          <ac:picMkLst>
            <pc:docMk/>
            <pc:sldMk cId="4196166799" sldId="275"/>
            <ac:picMk id="4" creationId="{D93256D4-14DE-87A6-6BA3-475BF3348D22}"/>
          </ac:picMkLst>
        </pc:picChg>
        <pc:picChg chg="add mod">
          <ac:chgData name="Robert Witt" userId="1d7aee45036b076e" providerId="LiveId" clId="{E55E2163-F19D-4834-A54B-C86542758071}" dt="2024-10-02T20:41:02.598" v="231" actId="14100"/>
          <ac:picMkLst>
            <pc:docMk/>
            <pc:sldMk cId="4196166799" sldId="275"/>
            <ac:picMk id="6" creationId="{FC8733F5-EBD5-CC7F-5AA5-3DE51741D6F2}"/>
          </ac:picMkLst>
        </pc:picChg>
        <pc:picChg chg="del">
          <ac:chgData name="Robert Witt" userId="1d7aee45036b076e" providerId="LiveId" clId="{E55E2163-F19D-4834-A54B-C86542758071}" dt="2024-10-02T19:53:07.093" v="173" actId="478"/>
          <ac:picMkLst>
            <pc:docMk/>
            <pc:sldMk cId="4196166799" sldId="275"/>
            <ac:picMk id="9" creationId="{3697619C-84ED-A3C2-8616-0777089FCA65}"/>
          </ac:picMkLst>
        </pc:picChg>
      </pc:sldChg>
      <pc:sldChg chg="addSp delSp modSp add mod modAnim">
        <pc:chgData name="Robert Witt" userId="1d7aee45036b076e" providerId="LiveId" clId="{E55E2163-F19D-4834-A54B-C86542758071}" dt="2024-10-02T20:41:07.262" v="232" actId="14100"/>
        <pc:sldMkLst>
          <pc:docMk/>
          <pc:sldMk cId="3534694550" sldId="276"/>
        </pc:sldMkLst>
        <pc:spChg chg="mod">
          <ac:chgData name="Robert Witt" userId="1d7aee45036b076e" providerId="LiveId" clId="{E55E2163-F19D-4834-A54B-C86542758071}" dt="2024-10-02T19:53:00.142" v="171" actId="20577"/>
          <ac:spMkLst>
            <pc:docMk/>
            <pc:sldMk cId="3534694550" sldId="276"/>
            <ac:spMk id="2" creationId="{C8F58AE6-56F6-44E8-8BBF-23277B1773E4}"/>
          </ac:spMkLst>
        </pc:spChg>
        <pc:spChg chg="add mod">
          <ac:chgData name="Robert Witt" userId="1d7aee45036b076e" providerId="LiveId" clId="{E55E2163-F19D-4834-A54B-C86542758071}" dt="2024-10-02T20:30:18.991" v="228"/>
          <ac:spMkLst>
            <pc:docMk/>
            <pc:sldMk cId="3534694550" sldId="276"/>
            <ac:spMk id="10" creationId="{718770A5-678B-ADD3-E775-F97B8DC83E77}"/>
          </ac:spMkLst>
        </pc:spChg>
        <pc:picChg chg="add del mod">
          <ac:chgData name="Robert Witt" userId="1d7aee45036b076e" providerId="LiveId" clId="{E55E2163-F19D-4834-A54B-C86542758071}" dt="2024-10-02T19:56:54.861" v="181" actId="478"/>
          <ac:picMkLst>
            <pc:docMk/>
            <pc:sldMk cId="3534694550" sldId="276"/>
            <ac:picMk id="4" creationId="{1EA71C63-9562-932B-619B-8F8C5FD49956}"/>
          </ac:picMkLst>
        </pc:picChg>
        <pc:picChg chg="add mod">
          <ac:chgData name="Robert Witt" userId="1d7aee45036b076e" providerId="LiveId" clId="{E55E2163-F19D-4834-A54B-C86542758071}" dt="2024-10-02T19:57:18.814" v="185" actId="1076"/>
          <ac:picMkLst>
            <pc:docMk/>
            <pc:sldMk cId="3534694550" sldId="276"/>
            <ac:picMk id="7" creationId="{C6ABA97E-F5CF-6EB4-1A36-D4B2571CCC3E}"/>
          </ac:picMkLst>
        </pc:picChg>
        <pc:picChg chg="add mod">
          <ac:chgData name="Robert Witt" userId="1d7aee45036b076e" providerId="LiveId" clId="{E55E2163-F19D-4834-A54B-C86542758071}" dt="2024-10-02T20:41:07.262" v="232" actId="14100"/>
          <ac:picMkLst>
            <pc:docMk/>
            <pc:sldMk cId="3534694550" sldId="276"/>
            <ac:picMk id="8" creationId="{4D6AADFF-1243-2324-27EF-11519CE9CF6E}"/>
          </ac:picMkLst>
        </pc:picChg>
        <pc:picChg chg="del">
          <ac:chgData name="Robert Witt" userId="1d7aee45036b076e" providerId="LiveId" clId="{E55E2163-F19D-4834-A54B-C86542758071}" dt="2024-10-02T19:53:03.135" v="172" actId="478"/>
          <ac:picMkLst>
            <pc:docMk/>
            <pc:sldMk cId="3534694550" sldId="276"/>
            <ac:picMk id="9" creationId="{3697619C-84ED-A3C2-8616-0777089FCA65}"/>
          </ac:picMkLst>
        </pc:picChg>
      </pc:sldChg>
    </pc:docChg>
  </pc:docChgLst>
  <pc:docChgLst>
    <pc:chgData name="Witt, Rob" userId="a4fff0fe-c2c4-4f7f-9453-3d371001feeb" providerId="ADAL" clId="{02C43020-C971-4184-9A64-7DD3962D7B60}"/>
    <pc:docChg chg="undo custSel addSld delSld modSld sldOrd">
      <pc:chgData name="Witt, Rob" userId="a4fff0fe-c2c4-4f7f-9453-3d371001feeb" providerId="ADAL" clId="{02C43020-C971-4184-9A64-7DD3962D7B60}" dt="2024-07-12T12:46:40.870" v="1670" actId="20577"/>
      <pc:docMkLst>
        <pc:docMk/>
      </pc:docMkLst>
      <pc:sldChg chg="modSp mod">
        <pc:chgData name="Witt, Rob" userId="a4fff0fe-c2c4-4f7f-9453-3d371001feeb" providerId="ADAL" clId="{02C43020-C971-4184-9A64-7DD3962D7B60}" dt="2024-07-12T11:35:00.418" v="87" actId="20577"/>
        <pc:sldMkLst>
          <pc:docMk/>
          <pc:sldMk cId="1136250268" sldId="256"/>
        </pc:sldMkLst>
        <pc:spChg chg="mod">
          <ac:chgData name="Witt, Rob" userId="a4fff0fe-c2c4-4f7f-9453-3d371001feeb" providerId="ADAL" clId="{02C43020-C971-4184-9A64-7DD3962D7B60}" dt="2024-07-12T11:35:00.418" v="87" actId="20577"/>
          <ac:spMkLst>
            <pc:docMk/>
            <pc:sldMk cId="1136250268" sldId="256"/>
            <ac:spMk id="6" creationId="{1397C2DB-90F2-4971-AC44-7CDDF5A3B552}"/>
          </ac:spMkLst>
        </pc:spChg>
      </pc:sldChg>
      <pc:sldChg chg="modSp mod">
        <pc:chgData name="Witt, Rob" userId="a4fff0fe-c2c4-4f7f-9453-3d371001feeb" providerId="ADAL" clId="{02C43020-C971-4184-9A64-7DD3962D7B60}" dt="2024-07-12T12:24:01.246" v="1246" actId="20577"/>
        <pc:sldMkLst>
          <pc:docMk/>
          <pc:sldMk cId="4080338747" sldId="257"/>
        </pc:sldMkLst>
        <pc:spChg chg="mod">
          <ac:chgData name="Witt, Rob" userId="a4fff0fe-c2c4-4f7f-9453-3d371001feeb" providerId="ADAL" clId="{02C43020-C971-4184-9A64-7DD3962D7B60}" dt="2024-07-12T11:36:17.497" v="134" actId="20577"/>
          <ac:spMkLst>
            <pc:docMk/>
            <pc:sldMk cId="4080338747" sldId="257"/>
            <ac:spMk id="2" creationId="{C8F58AE6-56F6-44E8-8BBF-23277B1773E4}"/>
          </ac:spMkLst>
        </pc:spChg>
        <pc:graphicFrameChg chg="mod">
          <ac:chgData name="Witt, Rob" userId="a4fff0fe-c2c4-4f7f-9453-3d371001feeb" providerId="ADAL" clId="{02C43020-C971-4184-9A64-7DD3962D7B60}" dt="2024-07-12T12:24:01.246" v="1246" actId="20577"/>
          <ac:graphicFrameMkLst>
            <pc:docMk/>
            <pc:sldMk cId="4080338747" sldId="257"/>
            <ac:graphicFrameMk id="10" creationId="{4DBF5C5D-E8C1-4EFB-87B6-B4245AB407AE}"/>
          </ac:graphicFrameMkLst>
        </pc:graphicFrameChg>
      </pc:sldChg>
      <pc:sldChg chg="addSp delSp modSp mod">
        <pc:chgData name="Witt, Rob" userId="a4fff0fe-c2c4-4f7f-9453-3d371001feeb" providerId="ADAL" clId="{02C43020-C971-4184-9A64-7DD3962D7B60}" dt="2024-07-12T12:30:00.390" v="1506" actId="20577"/>
        <pc:sldMkLst>
          <pc:docMk/>
          <pc:sldMk cId="3089782522" sldId="259"/>
        </pc:sldMkLst>
        <pc:spChg chg="mod">
          <ac:chgData name="Witt, Rob" userId="a4fff0fe-c2c4-4f7f-9453-3d371001feeb" providerId="ADAL" clId="{02C43020-C971-4184-9A64-7DD3962D7B60}" dt="2024-07-12T11:40:30.225" v="302" actId="14100"/>
          <ac:spMkLst>
            <pc:docMk/>
            <pc:sldMk cId="3089782522" sldId="259"/>
            <ac:spMk id="2" creationId="{C8F58AE6-56F6-44E8-8BBF-23277B1773E4}"/>
          </ac:spMkLst>
        </pc:spChg>
        <pc:spChg chg="mod">
          <ac:chgData name="Witt, Rob" userId="a4fff0fe-c2c4-4f7f-9453-3d371001feeb" providerId="ADAL" clId="{02C43020-C971-4184-9A64-7DD3962D7B60}" dt="2024-07-12T11:47:34.940" v="462" actId="18245"/>
          <ac:spMkLst>
            <pc:docMk/>
            <pc:sldMk cId="3089782522" sldId="259"/>
            <ac:spMk id="8" creationId="{E9288E5C-D91D-B1B2-82C0-43E0FA060A5E}"/>
          </ac:spMkLst>
        </pc:spChg>
        <pc:spChg chg="mod">
          <ac:chgData name="Witt, Rob" userId="a4fff0fe-c2c4-4f7f-9453-3d371001feeb" providerId="ADAL" clId="{02C43020-C971-4184-9A64-7DD3962D7B60}" dt="2024-07-12T12:30:00.390" v="1506" actId="20577"/>
          <ac:spMkLst>
            <pc:docMk/>
            <pc:sldMk cId="3089782522" sldId="259"/>
            <ac:spMk id="9" creationId="{6506A3C2-6DC5-D697-3556-D57CBC89DE6D}"/>
          </ac:spMkLst>
        </pc:spChg>
        <pc:spChg chg="del mod">
          <ac:chgData name="Witt, Rob" userId="a4fff0fe-c2c4-4f7f-9453-3d371001feeb" providerId="ADAL" clId="{02C43020-C971-4184-9A64-7DD3962D7B60}" dt="2024-07-12T11:47:38.463" v="463" actId="478"/>
          <ac:spMkLst>
            <pc:docMk/>
            <pc:sldMk cId="3089782522" sldId="259"/>
            <ac:spMk id="10" creationId="{DC6E1C66-D9CC-2358-9661-DEB37E7545B2}"/>
          </ac:spMkLst>
        </pc:spChg>
        <pc:grpChg chg="mod">
          <ac:chgData name="Witt, Rob" userId="a4fff0fe-c2c4-4f7f-9453-3d371001feeb" providerId="ADAL" clId="{02C43020-C971-4184-9A64-7DD3962D7B60}" dt="2024-07-12T11:52:03.937" v="556" actId="1076"/>
          <ac:grpSpMkLst>
            <pc:docMk/>
            <pc:sldMk cId="3089782522" sldId="259"/>
            <ac:grpSpMk id="7" creationId="{5247A784-8AB2-BF00-5A85-13D06674400B}"/>
          </ac:grpSpMkLst>
        </pc:grpChg>
        <pc:graphicFrameChg chg="mod">
          <ac:chgData name="Witt, Rob" userId="a4fff0fe-c2c4-4f7f-9453-3d371001feeb" providerId="ADAL" clId="{02C43020-C971-4184-9A64-7DD3962D7B60}" dt="2024-07-12T11:39:44.882" v="233" actId="1076"/>
          <ac:graphicFrameMkLst>
            <pc:docMk/>
            <pc:sldMk cId="3089782522" sldId="259"/>
            <ac:graphicFrameMk id="3" creationId="{00DD6853-7971-494B-A148-546DF3F15457}"/>
          </ac:graphicFrameMkLst>
        </pc:graphicFrameChg>
        <pc:graphicFrameChg chg="mod">
          <ac:chgData name="Witt, Rob" userId="a4fff0fe-c2c4-4f7f-9453-3d371001feeb" providerId="ADAL" clId="{02C43020-C971-4184-9A64-7DD3962D7B60}" dt="2024-07-12T12:29:40.518" v="1495" actId="14100"/>
          <ac:graphicFrameMkLst>
            <pc:docMk/>
            <pc:sldMk cId="3089782522" sldId="259"/>
            <ac:graphicFrameMk id="4" creationId="{9BE208A8-88B8-784D-A4F7-E584F739BC38}"/>
          </ac:graphicFrameMkLst>
        </pc:graphicFrameChg>
        <pc:graphicFrameChg chg="add del mod">
          <ac:chgData name="Witt, Rob" userId="a4fff0fe-c2c4-4f7f-9453-3d371001feeb" providerId="ADAL" clId="{02C43020-C971-4184-9A64-7DD3962D7B60}" dt="2024-07-12T11:47:34.940" v="462" actId="18245"/>
          <ac:graphicFrameMkLst>
            <pc:docMk/>
            <pc:sldMk cId="3089782522" sldId="259"/>
            <ac:graphicFrameMk id="6" creationId="{1E98F44B-A827-C67A-2498-4BD74A3EC0AA}"/>
          </ac:graphicFrameMkLst>
        </pc:graphicFrameChg>
      </pc:sldChg>
      <pc:sldChg chg="modSp add ord">
        <pc:chgData name="Witt, Rob" userId="a4fff0fe-c2c4-4f7f-9453-3d371001feeb" providerId="ADAL" clId="{02C43020-C971-4184-9A64-7DD3962D7B60}" dt="2024-07-12T12:24:58.419" v="1258"/>
        <pc:sldMkLst>
          <pc:docMk/>
          <pc:sldMk cId="1467917696" sldId="260"/>
        </pc:sldMkLst>
        <pc:graphicFrameChg chg="mod">
          <ac:chgData name="Witt, Rob" userId="a4fff0fe-c2c4-4f7f-9453-3d371001feeb" providerId="ADAL" clId="{02C43020-C971-4184-9A64-7DD3962D7B60}" dt="2024-07-12T12:24:58.419" v="1258"/>
          <ac:graphicFrameMkLst>
            <pc:docMk/>
            <pc:sldMk cId="1467917696" sldId="260"/>
            <ac:graphicFrameMk id="10" creationId="{4DBF5C5D-E8C1-4EFB-87B6-B4245AB407AE}"/>
          </ac:graphicFrameMkLst>
        </pc:graphicFrameChg>
      </pc:sldChg>
      <pc:sldChg chg="addSp delSp modSp add mod ord">
        <pc:chgData name="Witt, Rob" userId="a4fff0fe-c2c4-4f7f-9453-3d371001feeb" providerId="ADAL" clId="{02C43020-C971-4184-9A64-7DD3962D7B60}" dt="2024-07-12T12:45:06.701" v="1611" actId="20577"/>
        <pc:sldMkLst>
          <pc:docMk/>
          <pc:sldMk cId="2347514631" sldId="261"/>
        </pc:sldMkLst>
        <pc:spChg chg="mod">
          <ac:chgData name="Witt, Rob" userId="a4fff0fe-c2c4-4f7f-9453-3d371001feeb" providerId="ADAL" clId="{02C43020-C971-4184-9A64-7DD3962D7B60}" dt="2024-07-12T12:45:06.701" v="1611" actId="20577"/>
          <ac:spMkLst>
            <pc:docMk/>
            <pc:sldMk cId="2347514631" sldId="261"/>
            <ac:spMk id="2" creationId="{C8F58AE6-56F6-44E8-8BBF-23277B1773E4}"/>
          </ac:spMkLst>
        </pc:spChg>
        <pc:spChg chg="add del mod">
          <ac:chgData name="Witt, Rob" userId="a4fff0fe-c2c4-4f7f-9453-3d371001feeb" providerId="ADAL" clId="{02C43020-C971-4184-9A64-7DD3962D7B60}" dt="2024-07-12T11:54:26.401" v="622" actId="478"/>
          <ac:spMkLst>
            <pc:docMk/>
            <pc:sldMk cId="2347514631" sldId="261"/>
            <ac:spMk id="7" creationId="{D06938A8-ED61-A09F-7C35-C30FC85C9351}"/>
          </ac:spMkLst>
        </pc:spChg>
        <pc:graphicFrameChg chg="del mod">
          <ac:chgData name="Witt, Rob" userId="a4fff0fe-c2c4-4f7f-9453-3d371001feeb" providerId="ADAL" clId="{02C43020-C971-4184-9A64-7DD3962D7B60}" dt="2024-07-12T11:54:22.728" v="621" actId="478"/>
          <ac:graphicFrameMkLst>
            <pc:docMk/>
            <pc:sldMk cId="2347514631" sldId="261"/>
            <ac:graphicFrameMk id="3" creationId="{00DD6853-7971-494B-A148-546DF3F15457}"/>
          </ac:graphicFrameMkLst>
        </pc:graphicFrameChg>
        <pc:graphicFrameChg chg="mod">
          <ac:chgData name="Witt, Rob" userId="a4fff0fe-c2c4-4f7f-9453-3d371001feeb" providerId="ADAL" clId="{02C43020-C971-4184-9A64-7DD3962D7B60}" dt="2024-07-12T12:44:45.957" v="1592" actId="20577"/>
          <ac:graphicFrameMkLst>
            <pc:docMk/>
            <pc:sldMk cId="2347514631" sldId="261"/>
            <ac:graphicFrameMk id="4" creationId="{9BE208A8-88B8-784D-A4F7-E584F739BC38}"/>
          </ac:graphicFrameMkLst>
        </pc:graphicFrameChg>
      </pc:sldChg>
      <pc:sldChg chg="modSp add ord">
        <pc:chgData name="Witt, Rob" userId="a4fff0fe-c2c4-4f7f-9453-3d371001feeb" providerId="ADAL" clId="{02C43020-C971-4184-9A64-7DD3962D7B60}" dt="2024-07-12T12:45:35.267" v="1615"/>
        <pc:sldMkLst>
          <pc:docMk/>
          <pc:sldMk cId="191218074" sldId="262"/>
        </pc:sldMkLst>
        <pc:graphicFrameChg chg="mod">
          <ac:chgData name="Witt, Rob" userId="a4fff0fe-c2c4-4f7f-9453-3d371001feeb" providerId="ADAL" clId="{02C43020-C971-4184-9A64-7DD3962D7B60}" dt="2024-07-12T12:45:35.267" v="1615"/>
          <ac:graphicFrameMkLst>
            <pc:docMk/>
            <pc:sldMk cId="191218074" sldId="262"/>
            <ac:graphicFrameMk id="10" creationId="{4DBF5C5D-E8C1-4EFB-87B6-B4245AB407AE}"/>
          </ac:graphicFrameMkLst>
        </pc:graphicFrameChg>
      </pc:sldChg>
      <pc:sldChg chg="modSp add mod ord">
        <pc:chgData name="Witt, Rob" userId="a4fff0fe-c2c4-4f7f-9453-3d371001feeb" providerId="ADAL" clId="{02C43020-C971-4184-9A64-7DD3962D7B60}" dt="2024-07-12T12:46:40.870" v="1670" actId="20577"/>
        <pc:sldMkLst>
          <pc:docMk/>
          <pc:sldMk cId="1182857166" sldId="263"/>
        </pc:sldMkLst>
        <pc:spChg chg="mod">
          <ac:chgData name="Witt, Rob" userId="a4fff0fe-c2c4-4f7f-9453-3d371001feeb" providerId="ADAL" clId="{02C43020-C971-4184-9A64-7DD3962D7B60}" dt="2024-07-12T12:45:58.439" v="1640" actId="20577"/>
          <ac:spMkLst>
            <pc:docMk/>
            <pc:sldMk cId="1182857166" sldId="263"/>
            <ac:spMk id="2" creationId="{C8F58AE6-56F6-44E8-8BBF-23277B1773E4}"/>
          </ac:spMkLst>
        </pc:spChg>
        <pc:graphicFrameChg chg="mod">
          <ac:chgData name="Witt, Rob" userId="a4fff0fe-c2c4-4f7f-9453-3d371001feeb" providerId="ADAL" clId="{02C43020-C971-4184-9A64-7DD3962D7B60}" dt="2024-07-12T12:46:40.870" v="1670" actId="20577"/>
          <ac:graphicFrameMkLst>
            <pc:docMk/>
            <pc:sldMk cId="1182857166" sldId="263"/>
            <ac:graphicFrameMk id="4" creationId="{9BE208A8-88B8-784D-A4F7-E584F739BC38}"/>
          </ac:graphicFrameMkLst>
        </pc:graphicFrameChg>
      </pc:sldChg>
      <pc:sldChg chg="modSp add mod">
        <pc:chgData name="Witt, Rob" userId="a4fff0fe-c2c4-4f7f-9453-3d371001feeb" providerId="ADAL" clId="{02C43020-C971-4184-9A64-7DD3962D7B60}" dt="2024-07-12T12:31:14.987" v="1591" actId="20577"/>
        <pc:sldMkLst>
          <pc:docMk/>
          <pc:sldMk cId="1078719255" sldId="264"/>
        </pc:sldMkLst>
        <pc:spChg chg="mod">
          <ac:chgData name="Witt, Rob" userId="a4fff0fe-c2c4-4f7f-9453-3d371001feeb" providerId="ADAL" clId="{02C43020-C971-4184-9A64-7DD3962D7B60}" dt="2024-07-12T12:25:27.673" v="1265" actId="20577"/>
          <ac:spMkLst>
            <pc:docMk/>
            <pc:sldMk cId="1078719255" sldId="264"/>
            <ac:spMk id="2" creationId="{C8F58AE6-56F6-44E8-8BBF-23277B1773E4}"/>
          </ac:spMkLst>
        </pc:spChg>
        <pc:graphicFrameChg chg="mod">
          <ac:chgData name="Witt, Rob" userId="a4fff0fe-c2c4-4f7f-9453-3d371001feeb" providerId="ADAL" clId="{02C43020-C971-4184-9A64-7DD3962D7B60}" dt="2024-07-12T12:31:14.987" v="1591" actId="20577"/>
          <ac:graphicFrameMkLst>
            <pc:docMk/>
            <pc:sldMk cId="1078719255" sldId="264"/>
            <ac:graphicFrameMk id="4" creationId="{9BE208A8-88B8-784D-A4F7-E584F739BC38}"/>
          </ac:graphicFrameMkLst>
        </pc:graphicFrameChg>
      </pc:sldChg>
      <pc:sldChg chg="del">
        <pc:chgData name="Witt, Rob" userId="a4fff0fe-c2c4-4f7f-9453-3d371001feeb" providerId="ADAL" clId="{02C43020-C971-4184-9A64-7DD3962D7B60}" dt="2024-07-12T11:37:39.548" v="223" actId="47"/>
        <pc:sldMkLst>
          <pc:docMk/>
          <pc:sldMk cId="1464199508" sldId="270"/>
        </pc:sldMkLst>
      </pc:sldChg>
      <pc:sldChg chg="del">
        <pc:chgData name="Witt, Rob" userId="a4fff0fe-c2c4-4f7f-9453-3d371001feeb" providerId="ADAL" clId="{02C43020-C971-4184-9A64-7DD3962D7B60}" dt="2024-07-12T11:37:40.494" v="226" actId="47"/>
        <pc:sldMkLst>
          <pc:docMk/>
          <pc:sldMk cId="32506698" sldId="271"/>
        </pc:sldMkLst>
      </pc:sldChg>
      <pc:sldChg chg="del">
        <pc:chgData name="Witt, Rob" userId="a4fff0fe-c2c4-4f7f-9453-3d371001feeb" providerId="ADAL" clId="{02C43020-C971-4184-9A64-7DD3962D7B60}" dt="2024-07-12T11:37:39.326" v="222" actId="47"/>
        <pc:sldMkLst>
          <pc:docMk/>
          <pc:sldMk cId="2222009466" sldId="272"/>
        </pc:sldMkLst>
      </pc:sldChg>
      <pc:sldChg chg="del">
        <pc:chgData name="Witt, Rob" userId="a4fff0fe-c2c4-4f7f-9453-3d371001feeb" providerId="ADAL" clId="{02C43020-C971-4184-9A64-7DD3962D7B60}" dt="2024-07-12T11:37:40.148" v="225" actId="47"/>
        <pc:sldMkLst>
          <pc:docMk/>
          <pc:sldMk cId="1857639246" sldId="273"/>
        </pc:sldMkLst>
      </pc:sldChg>
      <pc:sldChg chg="del">
        <pc:chgData name="Witt, Rob" userId="a4fff0fe-c2c4-4f7f-9453-3d371001feeb" providerId="ADAL" clId="{02C43020-C971-4184-9A64-7DD3962D7B60}" dt="2024-07-12T11:37:46.007" v="232" actId="47"/>
        <pc:sldMkLst>
          <pc:docMk/>
          <pc:sldMk cId="2302523896" sldId="274"/>
        </pc:sldMkLst>
      </pc:sldChg>
      <pc:sldChg chg="del">
        <pc:chgData name="Witt, Rob" userId="a4fff0fe-c2c4-4f7f-9453-3d371001feeb" providerId="ADAL" clId="{02C43020-C971-4184-9A64-7DD3962D7B60}" dt="2024-07-12T11:37:41.504" v="230" actId="47"/>
        <pc:sldMkLst>
          <pc:docMk/>
          <pc:sldMk cId="2107620251" sldId="275"/>
        </pc:sldMkLst>
      </pc:sldChg>
      <pc:sldChg chg="del">
        <pc:chgData name="Witt, Rob" userId="a4fff0fe-c2c4-4f7f-9453-3d371001feeb" providerId="ADAL" clId="{02C43020-C971-4184-9A64-7DD3962D7B60}" dt="2024-07-12T11:37:41.295" v="229" actId="47"/>
        <pc:sldMkLst>
          <pc:docMk/>
          <pc:sldMk cId="2533883355" sldId="276"/>
        </pc:sldMkLst>
      </pc:sldChg>
      <pc:sldChg chg="del">
        <pc:chgData name="Witt, Rob" userId="a4fff0fe-c2c4-4f7f-9453-3d371001feeb" providerId="ADAL" clId="{02C43020-C971-4184-9A64-7DD3962D7B60}" dt="2024-07-12T11:37:41.786" v="231" actId="47"/>
        <pc:sldMkLst>
          <pc:docMk/>
          <pc:sldMk cId="4147494311" sldId="277"/>
        </pc:sldMkLst>
      </pc:sldChg>
      <pc:sldChg chg="del">
        <pc:chgData name="Witt, Rob" userId="a4fff0fe-c2c4-4f7f-9453-3d371001feeb" providerId="ADAL" clId="{02C43020-C971-4184-9A64-7DD3962D7B60}" dt="2024-07-12T11:37:40.767" v="227" actId="47"/>
        <pc:sldMkLst>
          <pc:docMk/>
          <pc:sldMk cId="3645009432" sldId="278"/>
        </pc:sldMkLst>
      </pc:sldChg>
      <pc:sldChg chg="del">
        <pc:chgData name="Witt, Rob" userId="a4fff0fe-c2c4-4f7f-9453-3d371001feeb" providerId="ADAL" clId="{02C43020-C971-4184-9A64-7DD3962D7B60}" dt="2024-07-12T11:37:41.034" v="228" actId="47"/>
        <pc:sldMkLst>
          <pc:docMk/>
          <pc:sldMk cId="1667086590" sldId="279"/>
        </pc:sldMkLst>
      </pc:sldChg>
      <pc:sldChg chg="del">
        <pc:chgData name="Witt, Rob" userId="a4fff0fe-c2c4-4f7f-9453-3d371001feeb" providerId="ADAL" clId="{02C43020-C971-4184-9A64-7DD3962D7B60}" dt="2024-07-12T11:37:39.832" v="224" actId="47"/>
        <pc:sldMkLst>
          <pc:docMk/>
          <pc:sldMk cId="365963493" sldId="280"/>
        </pc:sldMkLst>
      </pc:sldChg>
    </pc:docChg>
  </pc:docChgLst>
  <pc:docChgLst>
    <pc:chgData name="Ed Conway" userId="3f34fadd2b76d28d" providerId="LiveId" clId="{7259D6D3-23B0-4721-B9D6-E6066A842B53}"/>
    <pc:docChg chg="modSld">
      <pc:chgData name="Ed Conway" userId="3f34fadd2b76d28d" providerId="LiveId" clId="{7259D6D3-23B0-4721-B9D6-E6066A842B53}" dt="2024-10-16T14:35:45.051" v="10" actId="20577"/>
      <pc:docMkLst>
        <pc:docMk/>
      </pc:docMkLst>
      <pc:sldChg chg="modSp">
        <pc:chgData name="Ed Conway" userId="3f34fadd2b76d28d" providerId="LiveId" clId="{7259D6D3-23B0-4721-B9D6-E6066A842B53}" dt="2024-10-16T14:35:45.051" v="10" actId="20577"/>
        <pc:sldMkLst>
          <pc:docMk/>
          <pc:sldMk cId="3089782522" sldId="259"/>
        </pc:sldMkLst>
        <pc:graphicFrameChg chg="mod">
          <ac:chgData name="Ed Conway" userId="3f34fadd2b76d28d" providerId="LiveId" clId="{7259D6D3-23B0-4721-B9D6-E6066A842B53}" dt="2024-10-16T14:35:45.051" v="10" actId="20577"/>
          <ac:graphicFrameMkLst>
            <pc:docMk/>
            <pc:sldMk cId="3089782522" sldId="259"/>
            <ac:graphicFrameMk id="4" creationId="{9BE208A8-88B8-784D-A4F7-E584F739BC38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rrl.org/files/file/Public%2520Service/fsd218.pdf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rrl.org/files/file/Public%2520Service/fsd218.pdf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0269CC2-8DD6-4402-82F3-18F164A732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Q-Signal Review</a:t>
          </a:r>
        </a:p>
      </dgm:t>
    </dgm:pt>
    <dgm:pt modelId="{4A8A3B18-A3DE-475C-8BF1-FB4B84DDA43B}" type="parTrans" cxnId="{813C1BD6-5A4A-43F4-8BF7-0645F72381AA}">
      <dgm:prSet/>
      <dgm:spPr/>
      <dgm:t>
        <a:bodyPr/>
        <a:lstStyle/>
        <a:p>
          <a:endParaRPr lang="en-US"/>
        </a:p>
      </dgm:t>
    </dgm:pt>
    <dgm:pt modelId="{2DAA2C1D-14F6-4BCA-B047-0B53ADD46F43}" type="sibTrans" cxnId="{813C1BD6-5A4A-43F4-8BF7-0645F72381AA}">
      <dgm:prSet/>
      <dgm:spPr/>
      <dgm:t>
        <a:bodyPr/>
        <a:lstStyle/>
        <a:p>
          <a:endParaRPr lang="en-US"/>
        </a:p>
      </dgm:t>
    </dgm:pt>
    <dgm:pt modelId="{419DF63C-9792-4EF5-9125-1EEF4D07C3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Check in/out procedure </a:t>
          </a:r>
        </a:p>
      </dgm:t>
    </dgm:pt>
    <dgm:pt modelId="{2B95E8EF-82FE-4F54-970D-D55C9AD8EC00}" type="parTrans" cxnId="{024B121E-3EE5-42C9-97D1-5E0D27C29DC3}">
      <dgm:prSet/>
      <dgm:spPr/>
      <dgm:t>
        <a:bodyPr/>
        <a:lstStyle/>
        <a:p>
          <a:endParaRPr lang="en-US"/>
        </a:p>
      </dgm:t>
    </dgm:pt>
    <dgm:pt modelId="{EA8773AB-BB82-4BF6-944E-80CD2086CE93}" type="sibTrans" cxnId="{024B121E-3EE5-42C9-97D1-5E0D27C29DC3}">
      <dgm:prSet/>
      <dgm:spPr/>
      <dgm:t>
        <a:bodyPr/>
        <a:lstStyle/>
        <a:p>
          <a:endParaRPr lang="en-US"/>
        </a:p>
      </dgm:t>
    </dgm:pt>
    <dgm:pt modelId="{7B344C7A-C42D-42C6-BE9A-3E85EDE29E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CSN Recording  </a:t>
          </a:r>
        </a:p>
      </dgm:t>
    </dgm:pt>
    <dgm:pt modelId="{D21A06EC-32B4-47D1-A4D9-9274241F82B2}" type="parTrans" cxnId="{1BFB5167-4603-4E1B-B88C-EA3746FEBA73}">
      <dgm:prSet/>
      <dgm:spPr/>
    </dgm:pt>
    <dgm:pt modelId="{B66CBF19-2A2D-4D7C-9A2F-5C7B894AFB4F}" type="sibTrans" cxnId="{1BFB5167-4603-4E1B-B88C-EA3746FEBA73}">
      <dgm:prSet/>
      <dgm:spPr/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3" custScaleY="110000"/>
      <dgm:spPr>
        <a:prstGeom prst="rect">
          <a:avLst/>
        </a:prstGeom>
        <a:gradFill rotWithShape="0">
          <a:gsLst>
            <a:gs pos="0">
              <a:srgbClr val="00B0F0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rgbClr val="00B0F0"/>
            </a:gs>
          </a:gsLst>
          <a:lin ang="10800000" scaled="0"/>
        </a:gradFill>
      </dgm:spPr>
    </dgm:pt>
    <dgm:pt modelId="{B52E1101-E263-4511-8D8F-5A215C912C41}" type="pres">
      <dgm:prSet presAssocID="{30269CC2-8DD6-4402-82F3-18F164A732F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1 outline"/>
        </a:ext>
      </dgm:extLst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3">
        <dgm:presLayoutVars>
          <dgm:chMax val="0"/>
          <dgm:chPref val="0"/>
        </dgm:presLayoutVars>
      </dgm:prSet>
      <dgm:spPr/>
    </dgm:pt>
    <dgm:pt modelId="{084D1940-F8FF-48AA-A0CA-908C7645C951}" type="pres">
      <dgm:prSet presAssocID="{2DAA2C1D-14F6-4BCA-B047-0B53ADD46F43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1" presStyleCnt="3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 outline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1" presStyleCnt="3">
        <dgm:presLayoutVars>
          <dgm:chMax val="0"/>
          <dgm:chPref val="0"/>
        </dgm:presLayoutVars>
      </dgm:prSet>
      <dgm:spPr/>
    </dgm:pt>
    <dgm:pt modelId="{BCFA3702-FC69-4ABE-901D-87E2BD0AAE63}" type="pres">
      <dgm:prSet presAssocID="{EA8773AB-BB82-4BF6-944E-80CD2086CE93}" presName="sibTrans" presStyleCnt="0"/>
      <dgm:spPr/>
    </dgm:pt>
    <dgm:pt modelId="{C8A01468-4605-4E44-AB00-357D66B0990E}" type="pres">
      <dgm:prSet presAssocID="{7B344C7A-C42D-42C6-BE9A-3E85EDE29EE7}" presName="compNode" presStyleCnt="0"/>
      <dgm:spPr/>
    </dgm:pt>
    <dgm:pt modelId="{3ECAC9EC-7259-4A81-9A7D-2029E19D1A7E}" type="pres">
      <dgm:prSet presAssocID="{7B344C7A-C42D-42C6-BE9A-3E85EDE29EE7}" presName="bgRect" presStyleLbl="bgShp" presStyleIdx="2" presStyleCnt="3"/>
      <dgm:spPr>
        <a:xfrm>
          <a:off x="0" y="4322201"/>
          <a:ext cx="6791323" cy="166220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4D4D4D"/>
            </a:gs>
          </a:gsLst>
          <a:lin ang="10800000" scaled="0"/>
        </a:gradFill>
        <a:ln>
          <a:noFill/>
        </a:ln>
        <a:effectLst/>
      </dgm:spPr>
    </dgm:pt>
    <dgm:pt modelId="{9C30390F-68D1-4944-B50B-461524E55F37}" type="pres">
      <dgm:prSet presAssocID="{7B344C7A-C42D-42C6-BE9A-3E85EDE29EE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ell Tower with solid fill"/>
        </a:ext>
      </dgm:extLst>
    </dgm:pt>
    <dgm:pt modelId="{EEE65AAE-5B47-4CD2-853D-5E528E62FE44}" type="pres">
      <dgm:prSet presAssocID="{7B344C7A-C42D-42C6-BE9A-3E85EDE29EE7}" presName="spaceRect" presStyleCnt="0"/>
      <dgm:spPr/>
    </dgm:pt>
    <dgm:pt modelId="{6FCF73AE-4DD7-41A8-8242-8EC498D6B5C5}" type="pres">
      <dgm:prSet presAssocID="{7B344C7A-C42D-42C6-BE9A-3E85EDE29EE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1" destOrd="0" parTransId="{2B95E8EF-82FE-4F54-970D-D55C9AD8EC00}" sibTransId="{EA8773AB-BB82-4BF6-944E-80CD2086CE93}"/>
    <dgm:cxn modelId="{1BFB5167-4603-4E1B-B88C-EA3746FEBA73}" srcId="{162F69A6-0780-49EA-A6A8-3965C12489B2}" destId="{7B344C7A-C42D-42C6-BE9A-3E85EDE29EE7}" srcOrd="2" destOrd="0" parTransId="{D21A06EC-32B4-47D1-A4D9-9274241F82B2}" sibTransId="{B66CBF19-2A2D-4D7C-9A2F-5C7B894AFB4F}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B66CD96D-403D-47F9-8A7D-7A686A8EB170}" type="presOf" srcId="{7B344C7A-C42D-42C6-BE9A-3E85EDE29EE7}" destId="{6FCF73AE-4DD7-41A8-8242-8EC498D6B5C5}" srcOrd="0" destOrd="0" presId="urn:microsoft.com/office/officeart/2018/2/layout/IconVerticalSolidList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18BE3019-0E90-4C32-A988-157009864AD2}" type="presParOf" srcId="{05261D3E-3CC7-4C85-9E09-D67FC777908C}" destId="{B12160B6-4EC8-4B4D-A1B2-F7F5F2795F75}" srcOrd="2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3F78A51A-DFDF-4707-9906-704E75723432}" type="presParOf" srcId="{05261D3E-3CC7-4C85-9E09-D67FC777908C}" destId="{BCFA3702-FC69-4ABE-901D-87E2BD0AAE63}" srcOrd="3" destOrd="0" presId="urn:microsoft.com/office/officeart/2018/2/layout/IconVerticalSolidList"/>
    <dgm:cxn modelId="{A345ADB2-EC1C-4AD6-AA05-FF0CC6503E4C}" type="presParOf" srcId="{05261D3E-3CC7-4C85-9E09-D67FC777908C}" destId="{C8A01468-4605-4E44-AB00-357D66B0990E}" srcOrd="4" destOrd="0" presId="urn:microsoft.com/office/officeart/2018/2/layout/IconVerticalSolidList"/>
    <dgm:cxn modelId="{1CE73468-9D93-4EB8-8C7C-3EA600BCB540}" type="presParOf" srcId="{C8A01468-4605-4E44-AB00-357D66B0990E}" destId="{3ECAC9EC-7259-4A81-9A7D-2029E19D1A7E}" srcOrd="0" destOrd="0" presId="urn:microsoft.com/office/officeart/2018/2/layout/IconVerticalSolidList"/>
    <dgm:cxn modelId="{94BC7BC6-FF7B-4F2B-9F52-80FA969414FE}" type="presParOf" srcId="{C8A01468-4605-4E44-AB00-357D66B0990E}" destId="{9C30390F-68D1-4944-B50B-461524E55F37}" srcOrd="1" destOrd="0" presId="urn:microsoft.com/office/officeart/2018/2/layout/IconVerticalSolidList"/>
    <dgm:cxn modelId="{85D26A84-BD54-4841-84A0-44C9F75AC4DE}" type="presParOf" srcId="{C8A01468-4605-4E44-AB00-357D66B0990E}" destId="{EEE65AAE-5B47-4CD2-853D-5E528E62FE44}" srcOrd="2" destOrd="0" presId="urn:microsoft.com/office/officeart/2018/2/layout/IconVerticalSolidList"/>
    <dgm:cxn modelId="{2D98BFB7-E902-4C47-9641-572CBF2A235F}" type="presParOf" srcId="{C8A01468-4605-4E44-AB00-357D66B0990E}" destId="{6FCF73AE-4DD7-41A8-8242-8EC498D6B5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Resource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>
              <a:solidFill>
                <a:schemeClr val="bg1"/>
              </a:solidFill>
              <a:hlinkClick xmlns:r="http://schemas.openxmlformats.org/officeDocument/2006/relationships" r:id="rId1"/>
            </a:rPr>
            <a:t>FSD-218</a:t>
          </a:r>
          <a:endParaRPr lang="en-US" sz="2800" dirty="0">
            <a:solidFill>
              <a:schemeClr val="bg1"/>
            </a:solidFill>
          </a:endParaRP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Q-Signals, </a:t>
          </a:r>
          <a:r>
            <a:rPr lang="en-US" sz="2800" dirty="0" err="1">
              <a:solidFill>
                <a:schemeClr val="tx1"/>
              </a:solidFill>
            </a:rPr>
            <a:t>Prosigns</a:t>
          </a:r>
          <a:r>
            <a:rPr lang="en-US" sz="2800" dirty="0">
              <a:solidFill>
                <a:schemeClr val="tx1"/>
              </a:solidFill>
            </a:rPr>
            <a:t>, Abbreviations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>
              <a:solidFill>
                <a:schemeClr val="bg1"/>
              </a:solidFill>
            </a:rPr>
            <a:t>QRL</a:t>
          </a: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A19B9DCB-1B1B-4018-BDAF-15AC127F2AEB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>
              <a:solidFill>
                <a:schemeClr val="bg1"/>
              </a:solidFill>
            </a:rPr>
            <a:t>QND</a:t>
          </a:r>
        </a:p>
      </dgm:t>
    </dgm:pt>
    <dgm:pt modelId="{F9DDDFA3-176B-447F-807E-0C7A98936E14}" type="parTrans" cxnId="{E2647EF2-5D6C-4A19-A0D0-508671FC44EE}">
      <dgm:prSet/>
      <dgm:spPr/>
      <dgm:t>
        <a:bodyPr/>
        <a:lstStyle/>
        <a:p>
          <a:endParaRPr lang="en-US"/>
        </a:p>
      </dgm:t>
    </dgm:pt>
    <dgm:pt modelId="{7A3496AE-A80E-410C-813D-2FA89C0AD597}" type="sibTrans" cxnId="{E2647EF2-5D6C-4A19-A0D0-508671FC44EE}">
      <dgm:prSet/>
      <dgm:spPr/>
      <dgm:t>
        <a:bodyPr/>
        <a:lstStyle/>
        <a:p>
          <a:endParaRPr lang="en-US"/>
        </a:p>
      </dgm:t>
    </dgm:pt>
    <dgm:pt modelId="{2EF17C29-CA48-448E-8BE0-345C6D823A0B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>
              <a:solidFill>
                <a:schemeClr val="bg1"/>
              </a:solidFill>
            </a:rPr>
            <a:t>QNZ</a:t>
          </a:r>
        </a:p>
      </dgm:t>
    </dgm:pt>
    <dgm:pt modelId="{959CD7DA-1C48-4278-83EB-81BFA7AF50F3}" type="parTrans" cxnId="{6A5A3141-EF7B-4FA7-A421-2C58F2A0546E}">
      <dgm:prSet/>
      <dgm:spPr/>
      <dgm:t>
        <a:bodyPr/>
        <a:lstStyle/>
        <a:p>
          <a:endParaRPr lang="en-US"/>
        </a:p>
      </dgm:t>
    </dgm:pt>
    <dgm:pt modelId="{59208333-DDDB-4556-BA08-C4CEFA5C39F1}" type="sibTrans" cxnId="{6A5A3141-EF7B-4FA7-A421-2C58F2A0546E}">
      <dgm:prSet/>
      <dgm:spPr/>
      <dgm:t>
        <a:bodyPr/>
        <a:lstStyle/>
        <a:p>
          <a:endParaRPr lang="en-US"/>
        </a:p>
      </dgm:t>
    </dgm:pt>
    <dgm:pt modelId="{D77E36C8-E34A-4530-9DA0-FF69D63C51E3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>
              <a:solidFill>
                <a:schemeClr val="bg1"/>
              </a:solidFill>
            </a:rPr>
            <a:t>QNA</a:t>
          </a:r>
        </a:p>
      </dgm:t>
    </dgm:pt>
    <dgm:pt modelId="{B035286B-FAA2-4119-BC3C-F9D27D4B6017}" type="parTrans" cxnId="{68CEF1C8-DABA-471D-868A-780FB1BBFD56}">
      <dgm:prSet/>
      <dgm:spPr/>
      <dgm:t>
        <a:bodyPr/>
        <a:lstStyle/>
        <a:p>
          <a:endParaRPr lang="en-US"/>
        </a:p>
      </dgm:t>
    </dgm:pt>
    <dgm:pt modelId="{DBC6C7D4-D2BB-4809-83BE-BA1F0AACCC9A}" type="sibTrans" cxnId="{68CEF1C8-DABA-471D-868A-780FB1BBFD56}">
      <dgm:prSet/>
      <dgm:spPr/>
      <dgm:t>
        <a:bodyPr/>
        <a:lstStyle/>
        <a:p>
          <a:endParaRPr lang="en-US"/>
        </a:p>
      </dgm:t>
    </dgm:pt>
    <dgm:pt modelId="{B6965FFF-9137-4AF4-B372-0E8043752338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>
              <a:solidFill>
                <a:schemeClr val="bg1"/>
              </a:solidFill>
            </a:rPr>
            <a:t>QNI</a:t>
          </a:r>
        </a:p>
      </dgm:t>
    </dgm:pt>
    <dgm:pt modelId="{E10B3030-56D2-4B0E-B929-4BA5ADF12B36}" type="parTrans" cxnId="{16632A8F-4919-43B3-95A1-F1E932461704}">
      <dgm:prSet/>
      <dgm:spPr/>
      <dgm:t>
        <a:bodyPr/>
        <a:lstStyle/>
        <a:p>
          <a:endParaRPr lang="en-US"/>
        </a:p>
      </dgm:t>
    </dgm:pt>
    <dgm:pt modelId="{F37579C4-D5D7-4BCF-BAE3-ECA4BD5045D0}" type="sibTrans" cxnId="{16632A8F-4919-43B3-95A1-F1E932461704}">
      <dgm:prSet/>
      <dgm:spPr/>
      <dgm:t>
        <a:bodyPr/>
        <a:lstStyle/>
        <a:p>
          <a:endParaRPr lang="en-US"/>
        </a:p>
      </dgm:t>
    </dgm:pt>
    <dgm:pt modelId="{EEDB5323-78C7-4C75-9086-9514CEEF903D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>
              <a:solidFill>
                <a:schemeClr val="bg1"/>
              </a:solidFill>
            </a:rPr>
            <a:t>QRU</a:t>
          </a:r>
        </a:p>
      </dgm:t>
    </dgm:pt>
    <dgm:pt modelId="{B0B554E6-1F6B-42FA-87BB-F4CEB9216D49}" type="parTrans" cxnId="{A39C7882-F51C-4E77-851D-E10FC7A15F28}">
      <dgm:prSet/>
      <dgm:spPr/>
      <dgm:t>
        <a:bodyPr/>
        <a:lstStyle/>
        <a:p>
          <a:endParaRPr lang="en-US"/>
        </a:p>
      </dgm:t>
    </dgm:pt>
    <dgm:pt modelId="{C13496F9-9744-41C5-9318-5491950252F1}" type="sibTrans" cxnId="{A39C7882-F51C-4E77-851D-E10FC7A15F28}">
      <dgm:prSet/>
      <dgm:spPr/>
      <dgm:t>
        <a:bodyPr/>
        <a:lstStyle/>
        <a:p>
          <a:endParaRPr lang="en-US"/>
        </a:p>
      </dgm:t>
    </dgm:pt>
    <dgm:pt modelId="{C45B52C9-F04F-4823-88DE-4CD6D1D45817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>
              <a:solidFill>
                <a:schemeClr val="bg1"/>
              </a:solidFill>
            </a:rPr>
            <a:t>QTC</a:t>
          </a:r>
        </a:p>
      </dgm:t>
    </dgm:pt>
    <dgm:pt modelId="{6B0BE6AD-115F-4EB5-8D00-F746D5AC5A03}" type="parTrans" cxnId="{75A624E4-F6C5-4775-85FD-7C6EDE5AD2CC}">
      <dgm:prSet/>
      <dgm:spPr/>
      <dgm:t>
        <a:bodyPr/>
        <a:lstStyle/>
        <a:p>
          <a:endParaRPr lang="en-US"/>
        </a:p>
      </dgm:t>
    </dgm:pt>
    <dgm:pt modelId="{14EE0ABB-20DE-4546-A0EF-B28E7607859D}" type="sibTrans" cxnId="{75A624E4-F6C5-4775-85FD-7C6EDE5AD2CC}">
      <dgm:prSet/>
      <dgm:spPr/>
      <dgm:t>
        <a:bodyPr/>
        <a:lstStyle/>
        <a:p>
          <a:endParaRPr lang="en-US"/>
        </a:p>
      </dgm:t>
    </dgm:pt>
    <dgm:pt modelId="{9604EDF0-CF1B-475E-B128-69214702DAC4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>
              <a:solidFill>
                <a:schemeClr val="bg1"/>
              </a:solidFill>
            </a:rPr>
            <a:t>-AR-</a:t>
          </a:r>
        </a:p>
      </dgm:t>
    </dgm:pt>
    <dgm:pt modelId="{869C26F0-36E5-4535-9B4D-9699C906EB52}" type="parTrans" cxnId="{39D95AF7-F90C-4222-8359-DCF30CE9D838}">
      <dgm:prSet/>
      <dgm:spPr/>
      <dgm:t>
        <a:bodyPr/>
        <a:lstStyle/>
        <a:p>
          <a:endParaRPr lang="en-US"/>
        </a:p>
      </dgm:t>
    </dgm:pt>
    <dgm:pt modelId="{6AD5C432-5674-4300-BFF0-D1AB6FCF8692}" type="sibTrans" cxnId="{39D95AF7-F90C-4222-8359-DCF30CE9D838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80049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02195">
        <dgm:presLayoutVars>
          <dgm:bulletEnabled val="1"/>
        </dgm:presLayoutVars>
      </dgm:prSet>
      <dgm:spPr/>
    </dgm:pt>
  </dgm:ptLst>
  <dgm:cxnLst>
    <dgm:cxn modelId="{1EBA6E18-7F7A-48AE-B1F0-790A4F84AAAE}" type="presOf" srcId="{EEDB5323-78C7-4C75-9086-9514CEEF903D}" destId="{A7174219-EC9E-4267-A04D-B18EE847387A}" srcOrd="0" destOrd="5" presId="urn:microsoft.com/office/officeart/2005/8/layout/list1"/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6A5A3141-EF7B-4FA7-A421-2C58F2A0546E}" srcId="{7A49DF98-867D-48FD-8C6A-11619CC54E26}" destId="{2EF17C29-CA48-448E-8BE0-345C6D823A0B}" srcOrd="2" destOrd="0" parTransId="{959CD7DA-1C48-4278-83EB-81BFA7AF50F3}" sibTransId="{59208333-DDDB-4556-BA08-C4CEFA5C39F1}"/>
    <dgm:cxn modelId="{FED3AD49-EF5B-479E-906F-B4992AB85C1F}" type="presOf" srcId="{C45B52C9-F04F-4823-88DE-4CD6D1D45817}" destId="{A7174219-EC9E-4267-A04D-B18EE847387A}" srcOrd="0" destOrd="6" presId="urn:microsoft.com/office/officeart/2005/8/layout/list1"/>
    <dgm:cxn modelId="{574CBC6F-F46D-4461-BB0B-F5FB478C3842}" type="presOf" srcId="{B6965FFF-9137-4AF4-B372-0E8043752338}" destId="{A7174219-EC9E-4267-A04D-B18EE847387A}" srcOrd="0" destOrd="4" presId="urn:microsoft.com/office/officeart/2005/8/layout/list1"/>
    <dgm:cxn modelId="{A33D797E-23F2-44FD-A1E8-E6A678D7BAB0}" type="presOf" srcId="{D77E36C8-E34A-4530-9DA0-FF69D63C51E3}" destId="{A7174219-EC9E-4267-A04D-B18EE847387A}" srcOrd="0" destOrd="3" presId="urn:microsoft.com/office/officeart/2005/8/layout/list1"/>
    <dgm:cxn modelId="{A39C7882-F51C-4E77-851D-E10FC7A15F28}" srcId="{7A49DF98-867D-48FD-8C6A-11619CC54E26}" destId="{EEDB5323-78C7-4C75-9086-9514CEEF903D}" srcOrd="5" destOrd="0" parTransId="{B0B554E6-1F6B-42FA-87BB-F4CEB9216D49}" sibTransId="{C13496F9-9744-41C5-9318-5491950252F1}"/>
    <dgm:cxn modelId="{16632A8F-4919-43B3-95A1-F1E932461704}" srcId="{7A49DF98-867D-48FD-8C6A-11619CC54E26}" destId="{B6965FFF-9137-4AF4-B372-0E8043752338}" srcOrd="4" destOrd="0" parTransId="{E10B3030-56D2-4B0E-B929-4BA5ADF12B36}" sibTransId="{F37579C4-D5D7-4BCF-BAE3-ECA4BD5045D0}"/>
    <dgm:cxn modelId="{E7E51F92-D9C7-4505-BD4F-2E95939F2B2B}" type="presOf" srcId="{2EF17C29-CA48-448E-8BE0-345C6D823A0B}" destId="{A7174219-EC9E-4267-A04D-B18EE847387A}" srcOrd="0" destOrd="2" presId="urn:microsoft.com/office/officeart/2005/8/layout/list1"/>
    <dgm:cxn modelId="{2DB43B92-BB48-4FBB-93E5-04A925CECE2A}" type="presOf" srcId="{9604EDF0-CF1B-475E-B128-69214702DAC4}" destId="{A7174219-EC9E-4267-A04D-B18EE847387A}" srcOrd="0" destOrd="7" presId="urn:microsoft.com/office/officeart/2005/8/layout/list1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68CEF1C8-DABA-471D-868A-780FB1BBFD56}" srcId="{7A49DF98-867D-48FD-8C6A-11619CC54E26}" destId="{D77E36C8-E34A-4530-9DA0-FF69D63C51E3}" srcOrd="3" destOrd="0" parTransId="{B035286B-FAA2-4119-BC3C-F9D27D4B6017}" sibTransId="{DBC6C7D4-D2BB-4809-83BE-BA1F0AACCC9A}"/>
    <dgm:cxn modelId="{75A624E4-F6C5-4775-85FD-7C6EDE5AD2CC}" srcId="{7A49DF98-867D-48FD-8C6A-11619CC54E26}" destId="{C45B52C9-F04F-4823-88DE-4CD6D1D45817}" srcOrd="6" destOrd="0" parTransId="{6B0BE6AD-115F-4EB5-8D00-F746D5AC5A03}" sibTransId="{14EE0ABB-20DE-4546-A0EF-B28E7607859D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09CE40F0-A43A-41B9-A3B1-2D6C32DF110A}" type="presOf" srcId="{A19B9DCB-1B1B-4018-BDAF-15AC127F2AEB}" destId="{A7174219-EC9E-4267-A04D-B18EE847387A}" srcOrd="0" destOrd="1" presId="urn:microsoft.com/office/officeart/2005/8/layout/list1"/>
    <dgm:cxn modelId="{E2647EF2-5D6C-4A19-A0D0-508671FC44EE}" srcId="{7A49DF98-867D-48FD-8C6A-11619CC54E26}" destId="{A19B9DCB-1B1B-4018-BDAF-15AC127F2AEB}" srcOrd="1" destOrd="0" parTransId="{F9DDDFA3-176B-447F-807E-0C7A98936E14}" sibTransId="{7A3496AE-A80E-410C-813D-2FA89C0AD597}"/>
    <dgm:cxn modelId="{39D95AF7-F90C-4222-8359-DCF30CE9D838}" srcId="{7A49DF98-867D-48FD-8C6A-11619CC54E26}" destId="{9604EDF0-CF1B-475E-B128-69214702DAC4}" srcOrd="7" destOrd="0" parTransId="{869C26F0-36E5-4535-9B4D-9699C906EB52}" sibTransId="{6AD5C432-5674-4300-BFF0-D1AB6FCF8692}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0269CC2-8DD6-4402-82F3-18F164A732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Q-Signal Review</a:t>
          </a:r>
        </a:p>
      </dgm:t>
    </dgm:pt>
    <dgm:pt modelId="{4A8A3B18-A3DE-475C-8BF1-FB4B84DDA43B}" type="parTrans" cxnId="{813C1BD6-5A4A-43F4-8BF7-0645F72381AA}">
      <dgm:prSet/>
      <dgm:spPr/>
      <dgm:t>
        <a:bodyPr/>
        <a:lstStyle/>
        <a:p>
          <a:endParaRPr lang="en-US"/>
        </a:p>
      </dgm:t>
    </dgm:pt>
    <dgm:pt modelId="{2DAA2C1D-14F6-4BCA-B047-0B53ADD46F43}" type="sibTrans" cxnId="{813C1BD6-5A4A-43F4-8BF7-0645F72381AA}">
      <dgm:prSet/>
      <dgm:spPr/>
      <dgm:t>
        <a:bodyPr/>
        <a:lstStyle/>
        <a:p>
          <a:endParaRPr lang="en-US"/>
        </a:p>
      </dgm:t>
    </dgm:pt>
    <dgm:pt modelId="{419DF63C-9792-4EF5-9125-1EEF4D07C3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Check in/out procedure </a:t>
          </a:r>
        </a:p>
      </dgm:t>
    </dgm:pt>
    <dgm:pt modelId="{2B95E8EF-82FE-4F54-970D-D55C9AD8EC00}" type="parTrans" cxnId="{024B121E-3EE5-42C9-97D1-5E0D27C29DC3}">
      <dgm:prSet/>
      <dgm:spPr/>
      <dgm:t>
        <a:bodyPr/>
        <a:lstStyle/>
        <a:p>
          <a:endParaRPr lang="en-US"/>
        </a:p>
      </dgm:t>
    </dgm:pt>
    <dgm:pt modelId="{EA8773AB-BB82-4BF6-944E-80CD2086CE93}" type="sibTrans" cxnId="{024B121E-3EE5-42C9-97D1-5E0D27C29DC3}">
      <dgm:prSet/>
      <dgm:spPr/>
      <dgm:t>
        <a:bodyPr/>
        <a:lstStyle/>
        <a:p>
          <a:endParaRPr lang="en-US"/>
        </a:p>
      </dgm:t>
    </dgm:pt>
    <dgm:pt modelId="{7B344C7A-C42D-42C6-BE9A-3E85EDE29E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CSN Recording  </a:t>
          </a:r>
        </a:p>
      </dgm:t>
    </dgm:pt>
    <dgm:pt modelId="{D21A06EC-32B4-47D1-A4D9-9274241F82B2}" type="parTrans" cxnId="{1BFB5167-4603-4E1B-B88C-EA3746FEBA73}">
      <dgm:prSet/>
      <dgm:spPr/>
    </dgm:pt>
    <dgm:pt modelId="{B66CBF19-2A2D-4D7C-9A2F-5C7B894AFB4F}" type="sibTrans" cxnId="{1BFB5167-4603-4E1B-B88C-EA3746FEBA73}">
      <dgm:prSet/>
      <dgm:spPr/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3" custScaleY="110000"/>
      <dgm:spPr>
        <a:prstGeom prst="rect">
          <a:avLst/>
        </a:prstGeom>
        <a:gradFill rotWithShape="0">
          <a:gsLst>
            <a:gs pos="0">
              <a:schemeClr val="accent6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6"/>
            </a:gs>
          </a:gsLst>
          <a:lin ang="10800000" scaled="0"/>
        </a:gradFill>
      </dgm:spPr>
    </dgm:pt>
    <dgm:pt modelId="{B52E1101-E263-4511-8D8F-5A215C912C41}" type="pres">
      <dgm:prSet presAssocID="{30269CC2-8DD6-4402-82F3-18F164A732F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1 outline"/>
        </a:ext>
      </dgm:extLst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3">
        <dgm:presLayoutVars>
          <dgm:chMax val="0"/>
          <dgm:chPref val="0"/>
        </dgm:presLayoutVars>
      </dgm:prSet>
      <dgm:spPr/>
    </dgm:pt>
    <dgm:pt modelId="{084D1940-F8FF-48AA-A0CA-908C7645C951}" type="pres">
      <dgm:prSet presAssocID="{2DAA2C1D-14F6-4BCA-B047-0B53ADD46F43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1" presStyleCnt="3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B0F0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 outline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1" presStyleCnt="3">
        <dgm:presLayoutVars>
          <dgm:chMax val="0"/>
          <dgm:chPref val="0"/>
        </dgm:presLayoutVars>
      </dgm:prSet>
      <dgm:spPr/>
    </dgm:pt>
    <dgm:pt modelId="{BCFA3702-FC69-4ABE-901D-87E2BD0AAE63}" type="pres">
      <dgm:prSet presAssocID="{EA8773AB-BB82-4BF6-944E-80CD2086CE93}" presName="sibTrans" presStyleCnt="0"/>
      <dgm:spPr/>
    </dgm:pt>
    <dgm:pt modelId="{C8A01468-4605-4E44-AB00-357D66B0990E}" type="pres">
      <dgm:prSet presAssocID="{7B344C7A-C42D-42C6-BE9A-3E85EDE29EE7}" presName="compNode" presStyleCnt="0"/>
      <dgm:spPr/>
    </dgm:pt>
    <dgm:pt modelId="{3ECAC9EC-7259-4A81-9A7D-2029E19D1A7E}" type="pres">
      <dgm:prSet presAssocID="{7B344C7A-C42D-42C6-BE9A-3E85EDE29EE7}" presName="bgRect" presStyleLbl="bgShp" presStyleIdx="2" presStyleCnt="3"/>
      <dgm:spPr>
        <a:xfrm>
          <a:off x="0" y="4322201"/>
          <a:ext cx="6791323" cy="166220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4D4D4D"/>
            </a:gs>
          </a:gsLst>
          <a:lin ang="10800000" scaled="0"/>
        </a:gradFill>
        <a:ln>
          <a:noFill/>
        </a:ln>
        <a:effectLst/>
      </dgm:spPr>
    </dgm:pt>
    <dgm:pt modelId="{9C30390F-68D1-4944-B50B-461524E55F37}" type="pres">
      <dgm:prSet presAssocID="{7B344C7A-C42D-42C6-BE9A-3E85EDE29EE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ell Tower with solid fill"/>
        </a:ext>
      </dgm:extLst>
    </dgm:pt>
    <dgm:pt modelId="{EEE65AAE-5B47-4CD2-853D-5E528E62FE44}" type="pres">
      <dgm:prSet presAssocID="{7B344C7A-C42D-42C6-BE9A-3E85EDE29EE7}" presName="spaceRect" presStyleCnt="0"/>
      <dgm:spPr/>
    </dgm:pt>
    <dgm:pt modelId="{6FCF73AE-4DD7-41A8-8242-8EC498D6B5C5}" type="pres">
      <dgm:prSet presAssocID="{7B344C7A-C42D-42C6-BE9A-3E85EDE29EE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1" destOrd="0" parTransId="{2B95E8EF-82FE-4F54-970D-D55C9AD8EC00}" sibTransId="{EA8773AB-BB82-4BF6-944E-80CD2086CE93}"/>
    <dgm:cxn modelId="{1BFB5167-4603-4E1B-B88C-EA3746FEBA73}" srcId="{162F69A6-0780-49EA-A6A8-3965C12489B2}" destId="{7B344C7A-C42D-42C6-BE9A-3E85EDE29EE7}" srcOrd="2" destOrd="0" parTransId="{D21A06EC-32B4-47D1-A4D9-9274241F82B2}" sibTransId="{B66CBF19-2A2D-4D7C-9A2F-5C7B894AFB4F}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B66CD96D-403D-47F9-8A7D-7A686A8EB170}" type="presOf" srcId="{7B344C7A-C42D-42C6-BE9A-3E85EDE29EE7}" destId="{6FCF73AE-4DD7-41A8-8242-8EC498D6B5C5}" srcOrd="0" destOrd="0" presId="urn:microsoft.com/office/officeart/2018/2/layout/IconVerticalSolidList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18BE3019-0E90-4C32-A988-157009864AD2}" type="presParOf" srcId="{05261D3E-3CC7-4C85-9E09-D67FC777908C}" destId="{B12160B6-4EC8-4B4D-A1B2-F7F5F2795F75}" srcOrd="2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3F78A51A-DFDF-4707-9906-704E75723432}" type="presParOf" srcId="{05261D3E-3CC7-4C85-9E09-D67FC777908C}" destId="{BCFA3702-FC69-4ABE-901D-87E2BD0AAE63}" srcOrd="3" destOrd="0" presId="urn:microsoft.com/office/officeart/2018/2/layout/IconVerticalSolidList"/>
    <dgm:cxn modelId="{A345ADB2-EC1C-4AD6-AA05-FF0CC6503E4C}" type="presParOf" srcId="{05261D3E-3CC7-4C85-9E09-D67FC777908C}" destId="{C8A01468-4605-4E44-AB00-357D66B0990E}" srcOrd="4" destOrd="0" presId="urn:microsoft.com/office/officeart/2018/2/layout/IconVerticalSolidList"/>
    <dgm:cxn modelId="{1CE73468-9D93-4EB8-8C7C-3EA600BCB540}" type="presParOf" srcId="{C8A01468-4605-4E44-AB00-357D66B0990E}" destId="{3ECAC9EC-7259-4A81-9A7D-2029E19D1A7E}" srcOrd="0" destOrd="0" presId="urn:microsoft.com/office/officeart/2018/2/layout/IconVerticalSolidList"/>
    <dgm:cxn modelId="{94BC7BC6-FF7B-4F2B-9F52-80FA969414FE}" type="presParOf" srcId="{C8A01468-4605-4E44-AB00-357D66B0990E}" destId="{9C30390F-68D1-4944-B50B-461524E55F37}" srcOrd="1" destOrd="0" presId="urn:microsoft.com/office/officeart/2018/2/layout/IconVerticalSolidList"/>
    <dgm:cxn modelId="{85D26A84-BD54-4841-84A0-44C9F75AC4DE}" type="presParOf" srcId="{C8A01468-4605-4E44-AB00-357D66B0990E}" destId="{EEE65AAE-5B47-4CD2-853D-5E528E62FE44}" srcOrd="2" destOrd="0" presId="urn:microsoft.com/office/officeart/2018/2/layout/IconVerticalSolidList"/>
    <dgm:cxn modelId="{2D98BFB7-E902-4C47-9641-572CBF2A235F}" type="presParOf" srcId="{C8A01468-4605-4E44-AB00-357D66B0990E}" destId="{6FCF73AE-4DD7-41A8-8242-8EC498D6B5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 Checking into a net 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>
              <a:solidFill>
                <a:schemeClr val="bg1"/>
              </a:solidFill>
            </a:rPr>
            <a:t>Net Control sends QNI K as an invitation for general check ins </a:t>
          </a: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FD6E1621-4149-4D09-90E8-8B0B9752ED8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>
              <a:solidFill>
                <a:schemeClr val="bg1"/>
              </a:solidFill>
            </a:rPr>
            <a:t>To check in, send a single character, usually the first letter in your suffix</a:t>
          </a:r>
        </a:p>
      </dgm:t>
    </dgm:pt>
    <dgm:pt modelId="{92FCF60F-92B9-4F1E-A945-321B93E96C50}" type="parTrans" cxnId="{537AB5CA-EBA4-4D50-BAFC-599A3EE37CA1}">
      <dgm:prSet/>
      <dgm:spPr/>
      <dgm:t>
        <a:bodyPr/>
        <a:lstStyle/>
        <a:p>
          <a:endParaRPr lang="en-US"/>
        </a:p>
      </dgm:t>
    </dgm:pt>
    <dgm:pt modelId="{07220396-F0EE-4ED6-B05A-C9DBA54BC636}" type="sibTrans" cxnId="{537AB5CA-EBA4-4D50-BAFC-599A3EE37CA1}">
      <dgm:prSet/>
      <dgm:spPr/>
      <dgm:t>
        <a:bodyPr/>
        <a:lstStyle/>
        <a:p>
          <a:endParaRPr lang="en-US"/>
        </a:p>
      </dgm:t>
    </dgm:pt>
    <dgm:pt modelId="{75E28B0D-7DB7-4D08-A321-658A25F4183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>
              <a:solidFill>
                <a:schemeClr val="bg1"/>
              </a:solidFill>
            </a:rPr>
            <a:t>The NCS will send the letter of the  station they want to QNI next</a:t>
          </a:r>
        </a:p>
      </dgm:t>
    </dgm:pt>
    <dgm:pt modelId="{B4D3E5B3-CE88-4B20-96DE-CCE396F3FA78}" type="parTrans" cxnId="{F0956A1D-F256-4D84-A13F-D87AD435594F}">
      <dgm:prSet/>
      <dgm:spPr/>
      <dgm:t>
        <a:bodyPr/>
        <a:lstStyle/>
        <a:p>
          <a:endParaRPr lang="en-US"/>
        </a:p>
      </dgm:t>
    </dgm:pt>
    <dgm:pt modelId="{F4221036-9109-4F1C-8C43-2BC586DC219B}" type="sibTrans" cxnId="{F0956A1D-F256-4D84-A13F-D87AD435594F}">
      <dgm:prSet/>
      <dgm:spPr/>
      <dgm:t>
        <a:bodyPr/>
        <a:lstStyle/>
        <a:p>
          <a:endParaRPr lang="en-US"/>
        </a:p>
      </dgm:t>
    </dgm:pt>
    <dgm:pt modelId="{378A5AB2-536A-4B1E-A6F1-1FD517F4C7E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>
              <a:solidFill>
                <a:schemeClr val="bg1"/>
              </a:solidFill>
            </a:rPr>
            <a:t>When the NCS sends your letter, check in by sending DE –call- GE   -NCS name- QRU –AR- if you have no traffic </a:t>
          </a:r>
        </a:p>
      </dgm:t>
    </dgm:pt>
    <dgm:pt modelId="{B3911C06-A21F-4599-AAF9-FB4DBEC73D1C}" type="parTrans" cxnId="{7C0E7F2F-8D1F-4B9C-AFFE-BF83BF8DDCAC}">
      <dgm:prSet/>
      <dgm:spPr/>
      <dgm:t>
        <a:bodyPr/>
        <a:lstStyle/>
        <a:p>
          <a:endParaRPr lang="en-US"/>
        </a:p>
      </dgm:t>
    </dgm:pt>
    <dgm:pt modelId="{DA257498-F974-4ADA-9BE6-1745B3C18173}" type="sibTrans" cxnId="{7C0E7F2F-8D1F-4B9C-AFFE-BF83BF8DDCAC}">
      <dgm:prSet/>
      <dgm:spPr/>
      <dgm:t>
        <a:bodyPr/>
        <a:lstStyle/>
        <a:p>
          <a:endParaRPr lang="en-US"/>
        </a:p>
      </dgm:t>
    </dgm:pt>
    <dgm:pt modelId="{F27A79E0-03B6-4B78-A2E5-C69CD9DC9ADF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>
              <a:solidFill>
                <a:schemeClr val="bg1"/>
              </a:solidFill>
            </a:rPr>
            <a:t>The NCS will acknowledge your QNI </a:t>
          </a:r>
        </a:p>
      </dgm:t>
    </dgm:pt>
    <dgm:pt modelId="{9DA66BF6-23AD-4F6A-955B-1A61CD27FA73}" type="parTrans" cxnId="{DE6B93E0-FBFF-404C-8820-31A46237731F}">
      <dgm:prSet/>
      <dgm:spPr/>
      <dgm:t>
        <a:bodyPr/>
        <a:lstStyle/>
        <a:p>
          <a:endParaRPr lang="en-US"/>
        </a:p>
      </dgm:t>
    </dgm:pt>
    <dgm:pt modelId="{1AD46DDF-73BE-4448-B035-FC28667F6FEB}" type="sibTrans" cxnId="{DE6B93E0-FBFF-404C-8820-31A46237731F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6785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02395">
        <dgm:presLayoutVars>
          <dgm:bulletEnabled val="1"/>
        </dgm:presLayoutVars>
      </dgm:prSet>
      <dgm:spPr/>
    </dgm:pt>
  </dgm:ptLst>
  <dgm:cxnLst>
    <dgm:cxn modelId="{4318FC01-3A6A-4C95-9DDB-50040B6FA56A}" type="presOf" srcId="{F27A79E0-03B6-4B78-A2E5-C69CD9DC9ADF}" destId="{A7174219-EC9E-4267-A04D-B18EE847387A}" srcOrd="0" destOrd="4" presId="urn:microsoft.com/office/officeart/2005/8/layout/list1"/>
    <dgm:cxn modelId="{26FB1410-3D5D-48C1-82B7-E8F0536D921D}" type="presOf" srcId="{FD6E1621-4149-4D09-90E8-8B0B9752ED89}" destId="{A7174219-EC9E-4267-A04D-B18EE847387A}" srcOrd="0" destOrd="1" presId="urn:microsoft.com/office/officeart/2005/8/layout/list1"/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F0956A1D-F256-4D84-A13F-D87AD435594F}" srcId="{7A49DF98-867D-48FD-8C6A-11619CC54E26}" destId="{75E28B0D-7DB7-4D08-A321-658A25F41839}" srcOrd="2" destOrd="0" parTransId="{B4D3E5B3-CE88-4B20-96DE-CCE396F3FA78}" sibTransId="{F4221036-9109-4F1C-8C43-2BC586DC219B}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7C0E7F2F-8D1F-4B9C-AFFE-BF83BF8DDCAC}" srcId="{7A49DF98-867D-48FD-8C6A-11619CC54E26}" destId="{378A5AB2-536A-4B1E-A6F1-1FD517F4C7E9}" srcOrd="3" destOrd="0" parTransId="{B3911C06-A21F-4599-AAF9-FB4DBEC73D1C}" sibTransId="{DA257498-F974-4ADA-9BE6-1745B3C18173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89FAB9B4-D491-4A81-BB6A-63B11AA3A9B7}" type="presOf" srcId="{75E28B0D-7DB7-4D08-A321-658A25F41839}" destId="{A7174219-EC9E-4267-A04D-B18EE847387A}" srcOrd="0" destOrd="2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537AB5CA-EBA4-4D50-BAFC-599A3EE37CA1}" srcId="{7A49DF98-867D-48FD-8C6A-11619CC54E26}" destId="{FD6E1621-4149-4D09-90E8-8B0B9752ED89}" srcOrd="1" destOrd="0" parTransId="{92FCF60F-92B9-4F1E-A945-321B93E96C50}" sibTransId="{07220396-F0EE-4ED6-B05A-C9DBA54BC636}"/>
    <dgm:cxn modelId="{8F9F25D9-326A-4360-9348-281337FBDEDB}" type="presOf" srcId="{378A5AB2-536A-4B1E-A6F1-1FD517F4C7E9}" destId="{A7174219-EC9E-4267-A04D-B18EE847387A}" srcOrd="0" destOrd="3" presId="urn:microsoft.com/office/officeart/2005/8/layout/list1"/>
    <dgm:cxn modelId="{DE6B93E0-FBFF-404C-8820-31A46237731F}" srcId="{7A49DF98-867D-48FD-8C6A-11619CC54E26}" destId="{F27A79E0-03B6-4B78-A2E5-C69CD9DC9ADF}" srcOrd="4" destOrd="0" parTransId="{9DA66BF6-23AD-4F6A-955B-1A61CD27FA73}" sibTransId="{1AD46DDF-73BE-4448-B035-FC28667F6FEB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 Checking out of a net 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>
              <a:solidFill>
                <a:schemeClr val="bg1"/>
              </a:solidFill>
            </a:rPr>
            <a:t>Net Control sends your call </a:t>
          </a: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FD6E1621-4149-4D09-90E8-8B0B9752ED8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>
              <a:solidFill>
                <a:schemeClr val="bg1"/>
              </a:solidFill>
            </a:rPr>
            <a:t>Respond with R</a:t>
          </a:r>
        </a:p>
      </dgm:t>
    </dgm:pt>
    <dgm:pt modelId="{92FCF60F-92B9-4F1E-A945-321B93E96C50}" type="parTrans" cxnId="{537AB5CA-EBA4-4D50-BAFC-599A3EE37CA1}">
      <dgm:prSet/>
      <dgm:spPr/>
      <dgm:t>
        <a:bodyPr/>
        <a:lstStyle/>
        <a:p>
          <a:endParaRPr lang="en-US"/>
        </a:p>
      </dgm:t>
    </dgm:pt>
    <dgm:pt modelId="{07220396-F0EE-4ED6-B05A-C9DBA54BC636}" type="sibTrans" cxnId="{537AB5CA-EBA4-4D50-BAFC-599A3EE37CA1}">
      <dgm:prSet/>
      <dgm:spPr/>
      <dgm:t>
        <a:bodyPr/>
        <a:lstStyle/>
        <a:p>
          <a:endParaRPr lang="en-US"/>
        </a:p>
      </dgm:t>
    </dgm:pt>
    <dgm:pt modelId="{378A5AB2-536A-4B1E-A6F1-1FD517F4C7E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>
              <a:solidFill>
                <a:schemeClr val="bg1"/>
              </a:solidFill>
            </a:rPr>
            <a:t>The minimum response is something like TU LANE 73 DE W2ITT –SK-</a:t>
          </a:r>
        </a:p>
      </dgm:t>
    </dgm:pt>
    <dgm:pt modelId="{B3911C06-A21F-4599-AAF9-FB4DBEC73D1C}" type="parTrans" cxnId="{7C0E7F2F-8D1F-4B9C-AFFE-BF83BF8DDCAC}">
      <dgm:prSet/>
      <dgm:spPr/>
      <dgm:t>
        <a:bodyPr/>
        <a:lstStyle/>
        <a:p>
          <a:endParaRPr lang="en-US"/>
        </a:p>
      </dgm:t>
    </dgm:pt>
    <dgm:pt modelId="{DA257498-F974-4ADA-9BE6-1745B3C18173}" type="sibTrans" cxnId="{7C0E7F2F-8D1F-4B9C-AFFE-BF83BF8DDCAC}">
      <dgm:prSet/>
      <dgm:spPr/>
      <dgm:t>
        <a:bodyPr/>
        <a:lstStyle/>
        <a:p>
          <a:endParaRPr lang="en-US"/>
        </a:p>
      </dgm:t>
    </dgm:pt>
    <dgm:pt modelId="{02FE53CD-FF23-4418-AA86-911FFD9048F5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>
              <a:solidFill>
                <a:schemeClr val="bg1"/>
              </a:solidFill>
            </a:rPr>
            <a:t>The NCS will send something like W2ITT TU ROB FER QNI NW QNX 73 K </a:t>
          </a:r>
        </a:p>
      </dgm:t>
    </dgm:pt>
    <dgm:pt modelId="{6B2A1115-7558-4CD4-B928-820F3FD9DD45}" type="parTrans" cxnId="{5B1497C1-7390-43BD-AB78-5CDFE1A1764D}">
      <dgm:prSet/>
      <dgm:spPr/>
      <dgm:t>
        <a:bodyPr/>
        <a:lstStyle/>
        <a:p>
          <a:endParaRPr lang="en-US"/>
        </a:p>
      </dgm:t>
    </dgm:pt>
    <dgm:pt modelId="{A8E2DD87-D60D-45C0-92FF-F63F867D7497}" type="sibTrans" cxnId="{5B1497C1-7390-43BD-AB78-5CDFE1A1764D}">
      <dgm:prSet/>
      <dgm:spPr/>
      <dgm:t>
        <a:bodyPr/>
        <a:lstStyle/>
        <a:p>
          <a:endParaRPr lang="en-US"/>
        </a:p>
      </dgm:t>
    </dgm:pt>
    <dgm:pt modelId="{302B751C-87EC-4E55-A4E7-921D47056E7C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>
              <a:solidFill>
                <a:schemeClr val="bg1"/>
              </a:solidFill>
            </a:rPr>
            <a:t>NOTE: once checked into a net don’t leave until the NCS checks you out </a:t>
          </a:r>
        </a:p>
      </dgm:t>
    </dgm:pt>
    <dgm:pt modelId="{C0E66309-B2C6-44AF-8EDF-EFCD1E4C5B23}" type="parTrans" cxnId="{1A2B9276-AFDC-476E-BC00-B270AB652976}">
      <dgm:prSet/>
      <dgm:spPr/>
      <dgm:t>
        <a:bodyPr/>
        <a:lstStyle/>
        <a:p>
          <a:endParaRPr lang="en-US"/>
        </a:p>
      </dgm:t>
    </dgm:pt>
    <dgm:pt modelId="{680E6D4F-2CD5-4BB3-B141-507DBCF5376A}" type="sibTrans" cxnId="{1A2B9276-AFDC-476E-BC00-B270AB652976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6785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02395">
        <dgm:presLayoutVars>
          <dgm:bulletEnabled val="1"/>
        </dgm:presLayoutVars>
      </dgm:prSet>
      <dgm:spPr/>
    </dgm:pt>
  </dgm:ptLst>
  <dgm:cxnLst>
    <dgm:cxn modelId="{26FB1410-3D5D-48C1-82B7-E8F0536D921D}" type="presOf" srcId="{FD6E1621-4149-4D09-90E8-8B0B9752ED89}" destId="{A7174219-EC9E-4267-A04D-B18EE847387A}" srcOrd="0" destOrd="1" presId="urn:microsoft.com/office/officeart/2005/8/layout/list1"/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7C0E7F2F-8D1F-4B9C-AFFE-BF83BF8DDCAC}" srcId="{7A49DF98-867D-48FD-8C6A-11619CC54E26}" destId="{378A5AB2-536A-4B1E-A6F1-1FD517F4C7E9}" srcOrd="3" destOrd="0" parTransId="{B3911C06-A21F-4599-AAF9-FB4DBEC73D1C}" sibTransId="{DA257498-F974-4ADA-9BE6-1745B3C18173}"/>
    <dgm:cxn modelId="{1A2B9276-AFDC-476E-BC00-B270AB652976}" srcId="{7A49DF98-867D-48FD-8C6A-11619CC54E26}" destId="{302B751C-87EC-4E55-A4E7-921D47056E7C}" srcOrd="4" destOrd="0" parTransId="{C0E66309-B2C6-44AF-8EDF-EFCD1E4C5B23}" sibTransId="{680E6D4F-2CD5-4BB3-B141-507DBCF5376A}"/>
    <dgm:cxn modelId="{0614D776-E572-47F4-A9AD-B73D12A86096}" type="presOf" srcId="{302B751C-87EC-4E55-A4E7-921D47056E7C}" destId="{A7174219-EC9E-4267-A04D-B18EE847387A}" srcOrd="0" destOrd="4" presId="urn:microsoft.com/office/officeart/2005/8/layout/list1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5B1497C1-7390-43BD-AB78-5CDFE1A1764D}" srcId="{7A49DF98-867D-48FD-8C6A-11619CC54E26}" destId="{02FE53CD-FF23-4418-AA86-911FFD9048F5}" srcOrd="2" destOrd="0" parTransId="{6B2A1115-7558-4CD4-B928-820F3FD9DD45}" sibTransId="{A8E2DD87-D60D-45C0-92FF-F63F867D7497}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537AB5CA-EBA4-4D50-BAFC-599A3EE37CA1}" srcId="{7A49DF98-867D-48FD-8C6A-11619CC54E26}" destId="{FD6E1621-4149-4D09-90E8-8B0B9752ED89}" srcOrd="1" destOrd="0" parTransId="{92FCF60F-92B9-4F1E-A945-321B93E96C50}" sibTransId="{07220396-F0EE-4ED6-B05A-C9DBA54BC636}"/>
    <dgm:cxn modelId="{B3CDE6CD-3020-4F6B-A9E6-6DF146265D10}" type="presOf" srcId="{02FE53CD-FF23-4418-AA86-911FFD9048F5}" destId="{A7174219-EC9E-4267-A04D-B18EE847387A}" srcOrd="0" destOrd="2" presId="urn:microsoft.com/office/officeart/2005/8/layout/list1"/>
    <dgm:cxn modelId="{8F9F25D9-326A-4360-9348-281337FBDEDB}" type="presOf" srcId="{378A5AB2-536A-4B1E-A6F1-1FD517F4C7E9}" destId="{A7174219-EC9E-4267-A04D-B18EE847387A}" srcOrd="0" destOrd="3" presId="urn:microsoft.com/office/officeart/2005/8/layout/list1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0269CC2-8DD6-4402-82F3-18F164A732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Q-Signal Review</a:t>
          </a:r>
        </a:p>
      </dgm:t>
    </dgm:pt>
    <dgm:pt modelId="{4A8A3B18-A3DE-475C-8BF1-FB4B84DDA43B}" type="parTrans" cxnId="{813C1BD6-5A4A-43F4-8BF7-0645F72381AA}">
      <dgm:prSet/>
      <dgm:spPr/>
      <dgm:t>
        <a:bodyPr/>
        <a:lstStyle/>
        <a:p>
          <a:endParaRPr lang="en-US"/>
        </a:p>
      </dgm:t>
    </dgm:pt>
    <dgm:pt modelId="{2DAA2C1D-14F6-4BCA-B047-0B53ADD46F43}" type="sibTrans" cxnId="{813C1BD6-5A4A-43F4-8BF7-0645F72381AA}">
      <dgm:prSet/>
      <dgm:spPr/>
      <dgm:t>
        <a:bodyPr/>
        <a:lstStyle/>
        <a:p>
          <a:endParaRPr lang="en-US"/>
        </a:p>
      </dgm:t>
    </dgm:pt>
    <dgm:pt modelId="{419DF63C-9792-4EF5-9125-1EEF4D07C3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Check in/out procedure </a:t>
          </a:r>
        </a:p>
      </dgm:t>
    </dgm:pt>
    <dgm:pt modelId="{2B95E8EF-82FE-4F54-970D-D55C9AD8EC00}" type="parTrans" cxnId="{024B121E-3EE5-42C9-97D1-5E0D27C29DC3}">
      <dgm:prSet/>
      <dgm:spPr/>
      <dgm:t>
        <a:bodyPr/>
        <a:lstStyle/>
        <a:p>
          <a:endParaRPr lang="en-US"/>
        </a:p>
      </dgm:t>
    </dgm:pt>
    <dgm:pt modelId="{EA8773AB-BB82-4BF6-944E-80CD2086CE93}" type="sibTrans" cxnId="{024B121E-3EE5-42C9-97D1-5E0D27C29DC3}">
      <dgm:prSet/>
      <dgm:spPr/>
      <dgm:t>
        <a:bodyPr/>
        <a:lstStyle/>
        <a:p>
          <a:endParaRPr lang="en-US"/>
        </a:p>
      </dgm:t>
    </dgm:pt>
    <dgm:pt modelId="{7B344C7A-C42D-42C6-BE9A-3E85EDE29E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CSN Recording  </a:t>
          </a:r>
        </a:p>
      </dgm:t>
    </dgm:pt>
    <dgm:pt modelId="{D21A06EC-32B4-47D1-A4D9-9274241F82B2}" type="parTrans" cxnId="{1BFB5167-4603-4E1B-B88C-EA3746FEBA73}">
      <dgm:prSet/>
      <dgm:spPr/>
    </dgm:pt>
    <dgm:pt modelId="{B66CBF19-2A2D-4D7C-9A2F-5C7B894AFB4F}" type="sibTrans" cxnId="{1BFB5167-4603-4E1B-B88C-EA3746FEBA73}">
      <dgm:prSet/>
      <dgm:spPr/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3" custScaleY="110000"/>
      <dgm:spPr>
        <a:prstGeom prst="rect">
          <a:avLst/>
        </a:prstGeom>
        <a:gradFill rotWithShape="0">
          <a:gsLst>
            <a:gs pos="0">
              <a:schemeClr val="accent6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6"/>
            </a:gs>
          </a:gsLst>
          <a:lin ang="10800000" scaled="0"/>
        </a:gradFill>
      </dgm:spPr>
    </dgm:pt>
    <dgm:pt modelId="{B52E1101-E263-4511-8D8F-5A215C912C41}" type="pres">
      <dgm:prSet presAssocID="{30269CC2-8DD6-4402-82F3-18F164A732F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1 outline"/>
        </a:ext>
      </dgm:extLst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3">
        <dgm:presLayoutVars>
          <dgm:chMax val="0"/>
          <dgm:chPref val="0"/>
        </dgm:presLayoutVars>
      </dgm:prSet>
      <dgm:spPr/>
    </dgm:pt>
    <dgm:pt modelId="{084D1940-F8FF-48AA-A0CA-908C7645C951}" type="pres">
      <dgm:prSet presAssocID="{2DAA2C1D-14F6-4BCA-B047-0B53ADD46F43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1" presStyleCnt="3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 outline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1" presStyleCnt="3">
        <dgm:presLayoutVars>
          <dgm:chMax val="0"/>
          <dgm:chPref val="0"/>
        </dgm:presLayoutVars>
      </dgm:prSet>
      <dgm:spPr/>
    </dgm:pt>
    <dgm:pt modelId="{BCFA3702-FC69-4ABE-901D-87E2BD0AAE63}" type="pres">
      <dgm:prSet presAssocID="{EA8773AB-BB82-4BF6-944E-80CD2086CE93}" presName="sibTrans" presStyleCnt="0"/>
      <dgm:spPr/>
    </dgm:pt>
    <dgm:pt modelId="{C8A01468-4605-4E44-AB00-357D66B0990E}" type="pres">
      <dgm:prSet presAssocID="{7B344C7A-C42D-42C6-BE9A-3E85EDE29EE7}" presName="compNode" presStyleCnt="0"/>
      <dgm:spPr/>
    </dgm:pt>
    <dgm:pt modelId="{3ECAC9EC-7259-4A81-9A7D-2029E19D1A7E}" type="pres">
      <dgm:prSet presAssocID="{7B344C7A-C42D-42C6-BE9A-3E85EDE29EE7}" presName="bgRect" presStyleLbl="bgShp" presStyleIdx="2" presStyleCnt="3"/>
      <dgm:spPr>
        <a:xfrm>
          <a:off x="0" y="4322201"/>
          <a:ext cx="6791323" cy="166220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F0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gm:spPr>
    </dgm:pt>
    <dgm:pt modelId="{9C30390F-68D1-4944-B50B-461524E55F37}" type="pres">
      <dgm:prSet presAssocID="{7B344C7A-C42D-42C6-BE9A-3E85EDE29EE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ell Tower with solid fill"/>
        </a:ext>
      </dgm:extLst>
    </dgm:pt>
    <dgm:pt modelId="{EEE65AAE-5B47-4CD2-853D-5E528E62FE44}" type="pres">
      <dgm:prSet presAssocID="{7B344C7A-C42D-42C6-BE9A-3E85EDE29EE7}" presName="spaceRect" presStyleCnt="0"/>
      <dgm:spPr/>
    </dgm:pt>
    <dgm:pt modelId="{6FCF73AE-4DD7-41A8-8242-8EC498D6B5C5}" type="pres">
      <dgm:prSet presAssocID="{7B344C7A-C42D-42C6-BE9A-3E85EDE29EE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1" destOrd="0" parTransId="{2B95E8EF-82FE-4F54-970D-D55C9AD8EC00}" sibTransId="{EA8773AB-BB82-4BF6-944E-80CD2086CE93}"/>
    <dgm:cxn modelId="{1BFB5167-4603-4E1B-B88C-EA3746FEBA73}" srcId="{162F69A6-0780-49EA-A6A8-3965C12489B2}" destId="{7B344C7A-C42D-42C6-BE9A-3E85EDE29EE7}" srcOrd="2" destOrd="0" parTransId="{D21A06EC-32B4-47D1-A4D9-9274241F82B2}" sibTransId="{B66CBF19-2A2D-4D7C-9A2F-5C7B894AFB4F}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B66CD96D-403D-47F9-8A7D-7A686A8EB170}" type="presOf" srcId="{7B344C7A-C42D-42C6-BE9A-3E85EDE29EE7}" destId="{6FCF73AE-4DD7-41A8-8242-8EC498D6B5C5}" srcOrd="0" destOrd="0" presId="urn:microsoft.com/office/officeart/2018/2/layout/IconVerticalSolidList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18BE3019-0E90-4C32-A988-157009864AD2}" type="presParOf" srcId="{05261D3E-3CC7-4C85-9E09-D67FC777908C}" destId="{B12160B6-4EC8-4B4D-A1B2-F7F5F2795F75}" srcOrd="2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3F78A51A-DFDF-4707-9906-704E75723432}" type="presParOf" srcId="{05261D3E-3CC7-4C85-9E09-D67FC777908C}" destId="{BCFA3702-FC69-4ABE-901D-87E2BD0AAE63}" srcOrd="3" destOrd="0" presId="urn:microsoft.com/office/officeart/2018/2/layout/IconVerticalSolidList"/>
    <dgm:cxn modelId="{A345ADB2-EC1C-4AD6-AA05-FF0CC6503E4C}" type="presParOf" srcId="{05261D3E-3CC7-4C85-9E09-D67FC777908C}" destId="{C8A01468-4605-4E44-AB00-357D66B0990E}" srcOrd="4" destOrd="0" presId="urn:microsoft.com/office/officeart/2018/2/layout/IconVerticalSolidList"/>
    <dgm:cxn modelId="{1CE73468-9D93-4EB8-8C7C-3EA600BCB540}" type="presParOf" srcId="{C8A01468-4605-4E44-AB00-357D66B0990E}" destId="{3ECAC9EC-7259-4A81-9A7D-2029E19D1A7E}" srcOrd="0" destOrd="0" presId="urn:microsoft.com/office/officeart/2018/2/layout/IconVerticalSolidList"/>
    <dgm:cxn modelId="{94BC7BC6-FF7B-4F2B-9F52-80FA969414FE}" type="presParOf" srcId="{C8A01468-4605-4E44-AB00-357D66B0990E}" destId="{9C30390F-68D1-4944-B50B-461524E55F37}" srcOrd="1" destOrd="0" presId="urn:microsoft.com/office/officeart/2018/2/layout/IconVerticalSolidList"/>
    <dgm:cxn modelId="{85D26A84-BD54-4841-84A0-44C9F75AC4DE}" type="presParOf" srcId="{C8A01468-4605-4E44-AB00-357D66B0990E}" destId="{EEE65AAE-5B47-4CD2-853D-5E528E62FE44}" srcOrd="2" destOrd="0" presId="urn:microsoft.com/office/officeart/2018/2/layout/IconVerticalSolidList"/>
    <dgm:cxn modelId="{2D98BFB7-E902-4C47-9641-572CBF2A235F}" type="presParOf" srcId="{C8A01468-4605-4E44-AB00-357D66B0990E}" destId="{6FCF73AE-4DD7-41A8-8242-8EC498D6B5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0" y="467"/>
          <a:ext cx="6791323" cy="1828426"/>
        </a:xfrm>
        <a:prstGeom prst="rect">
          <a:avLst/>
        </a:prstGeom>
        <a:gradFill rotWithShape="0">
          <a:gsLst>
            <a:gs pos="0">
              <a:srgbClr val="00B0F0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E1101-E263-4511-8D8F-5A215C912C41}">
      <dsp:nvSpPr>
        <dsp:cNvPr id="0" name=""/>
        <dsp:cNvSpPr/>
      </dsp:nvSpPr>
      <dsp:spPr>
        <a:xfrm>
          <a:off x="502817" y="457574"/>
          <a:ext cx="914213" cy="9142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919847" y="83577"/>
          <a:ext cx="4871475" cy="1662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17" tIns="175917" rIns="175917" bIns="1759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Q-Signal Review</a:t>
          </a:r>
        </a:p>
      </dsp:txBody>
      <dsp:txXfrm>
        <a:off x="1919847" y="83577"/>
        <a:ext cx="4871475" cy="1662205"/>
      </dsp:txXfrm>
    </dsp:sp>
    <dsp:sp modelId="{DB8ABDAA-976A-4A84-A3C3-277080E19DCA}">
      <dsp:nvSpPr>
        <dsp:cNvPr id="0" name=""/>
        <dsp:cNvSpPr/>
      </dsp:nvSpPr>
      <dsp:spPr>
        <a:xfrm>
          <a:off x="0" y="2244445"/>
          <a:ext cx="6791323" cy="1662205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502817" y="2618441"/>
          <a:ext cx="914213" cy="9142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919847" y="2244445"/>
          <a:ext cx="4871475" cy="1662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17" tIns="175917" rIns="175917" bIns="1759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Check in/out procedure </a:t>
          </a:r>
        </a:p>
      </dsp:txBody>
      <dsp:txXfrm>
        <a:off x="1919847" y="2244445"/>
        <a:ext cx="4871475" cy="1662205"/>
      </dsp:txXfrm>
    </dsp:sp>
    <dsp:sp modelId="{3ECAC9EC-7259-4A81-9A7D-2029E19D1A7E}">
      <dsp:nvSpPr>
        <dsp:cNvPr id="0" name=""/>
        <dsp:cNvSpPr/>
      </dsp:nvSpPr>
      <dsp:spPr>
        <a:xfrm>
          <a:off x="0" y="4322201"/>
          <a:ext cx="6791323" cy="166220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4D4D4D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0390F-68D1-4944-B50B-461524E55F37}">
      <dsp:nvSpPr>
        <dsp:cNvPr id="0" name=""/>
        <dsp:cNvSpPr/>
      </dsp:nvSpPr>
      <dsp:spPr>
        <a:xfrm>
          <a:off x="502817" y="4696198"/>
          <a:ext cx="914213" cy="9142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F73AE-4DD7-41A8-8242-8EC498D6B5C5}">
      <dsp:nvSpPr>
        <dsp:cNvPr id="0" name=""/>
        <dsp:cNvSpPr/>
      </dsp:nvSpPr>
      <dsp:spPr>
        <a:xfrm>
          <a:off x="1919847" y="4322201"/>
          <a:ext cx="4871475" cy="1662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17" tIns="175917" rIns="175917" bIns="1759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CSN Recording  </a:t>
          </a:r>
        </a:p>
      </dsp:txBody>
      <dsp:txXfrm>
        <a:off x="1919847" y="4322201"/>
        <a:ext cx="4871475" cy="1662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559375"/>
          <a:ext cx="6156323" cy="19451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chemeClr val="bg1"/>
              </a:solidFill>
              <a:hlinkClick xmlns:r="http://schemas.openxmlformats.org/officeDocument/2006/relationships" r:id="rId1"/>
            </a:rPr>
            <a:t>FSD-218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0" y="559375"/>
        <a:ext cx="6156323" cy="1945125"/>
      </dsp:txXfrm>
    </dsp:sp>
    <dsp:sp modelId="{8EFCDC49-2431-44A7-9E88-01190BAF5B19}">
      <dsp:nvSpPr>
        <dsp:cNvPr id="0" name=""/>
        <dsp:cNvSpPr/>
      </dsp:nvSpPr>
      <dsp:spPr>
        <a:xfrm>
          <a:off x="307816" y="876361"/>
          <a:ext cx="4309426" cy="6424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Resource</a:t>
          </a:r>
        </a:p>
      </dsp:txBody>
      <dsp:txXfrm>
        <a:off x="307816" y="876361"/>
        <a:ext cx="4309426" cy="642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322992"/>
          <a:ext cx="6156323" cy="46355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749808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chemeClr val="bg1"/>
              </a:solidFill>
            </a:rPr>
            <a:t>QRL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chemeClr val="bg1"/>
              </a:solidFill>
            </a:rPr>
            <a:t>QND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chemeClr val="bg1"/>
              </a:solidFill>
            </a:rPr>
            <a:t>QNZ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chemeClr val="bg1"/>
              </a:solidFill>
            </a:rPr>
            <a:t>QNA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chemeClr val="bg1"/>
              </a:solidFill>
            </a:rPr>
            <a:t>QNI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chemeClr val="bg1"/>
              </a:solidFill>
            </a:rPr>
            <a:t>QRU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chemeClr val="bg1"/>
              </a:solidFill>
            </a:rPr>
            <a:t>QTC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chemeClr val="bg1"/>
              </a:solidFill>
            </a:rPr>
            <a:t>-AR-</a:t>
          </a:r>
        </a:p>
      </dsp:txBody>
      <dsp:txXfrm>
        <a:off x="0" y="322992"/>
        <a:ext cx="6156323" cy="4635565"/>
      </dsp:txXfrm>
    </dsp:sp>
    <dsp:sp modelId="{8EFCDC49-2431-44A7-9E88-01190BAF5B19}">
      <dsp:nvSpPr>
        <dsp:cNvPr id="0" name=""/>
        <dsp:cNvSpPr/>
      </dsp:nvSpPr>
      <dsp:spPr>
        <a:xfrm>
          <a:off x="307816" y="3655"/>
          <a:ext cx="4309426" cy="850696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Q-Signals, </a:t>
          </a:r>
          <a:r>
            <a:rPr lang="en-US" sz="2800" kern="1200" dirty="0" err="1">
              <a:solidFill>
                <a:schemeClr val="tx1"/>
              </a:solidFill>
            </a:rPr>
            <a:t>Prosigns</a:t>
          </a:r>
          <a:r>
            <a:rPr lang="en-US" sz="2800" kern="1200" dirty="0">
              <a:solidFill>
                <a:schemeClr val="tx1"/>
              </a:solidFill>
            </a:rPr>
            <a:t>, Abbreviations</a:t>
          </a:r>
        </a:p>
      </dsp:txBody>
      <dsp:txXfrm>
        <a:off x="307816" y="3655"/>
        <a:ext cx="4309426" cy="8506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0" y="467"/>
          <a:ext cx="6791323" cy="1828426"/>
        </a:xfrm>
        <a:prstGeom prst="rect">
          <a:avLst/>
        </a:prstGeom>
        <a:gradFill rotWithShape="0">
          <a:gsLst>
            <a:gs pos="0">
              <a:schemeClr val="accent6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E1101-E263-4511-8D8F-5A215C912C41}">
      <dsp:nvSpPr>
        <dsp:cNvPr id="0" name=""/>
        <dsp:cNvSpPr/>
      </dsp:nvSpPr>
      <dsp:spPr>
        <a:xfrm>
          <a:off x="502817" y="457574"/>
          <a:ext cx="914213" cy="9142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919847" y="83577"/>
          <a:ext cx="4871475" cy="1662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17" tIns="175917" rIns="175917" bIns="1759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Q-Signal Review</a:t>
          </a:r>
        </a:p>
      </dsp:txBody>
      <dsp:txXfrm>
        <a:off x="1919847" y="83577"/>
        <a:ext cx="4871475" cy="1662205"/>
      </dsp:txXfrm>
    </dsp:sp>
    <dsp:sp modelId="{DB8ABDAA-976A-4A84-A3C3-277080E19DCA}">
      <dsp:nvSpPr>
        <dsp:cNvPr id="0" name=""/>
        <dsp:cNvSpPr/>
      </dsp:nvSpPr>
      <dsp:spPr>
        <a:xfrm>
          <a:off x="0" y="2244445"/>
          <a:ext cx="6791323" cy="1662205"/>
        </a:xfrm>
        <a:prstGeom prst="rect">
          <a:avLst/>
        </a:prstGeom>
        <a:gradFill rotWithShape="0">
          <a:gsLst>
            <a:gs pos="0">
              <a:srgbClr val="00B0F0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502817" y="2618441"/>
          <a:ext cx="914213" cy="9142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919847" y="2244445"/>
          <a:ext cx="4871475" cy="1662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17" tIns="175917" rIns="175917" bIns="1759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Check in/out procedure </a:t>
          </a:r>
        </a:p>
      </dsp:txBody>
      <dsp:txXfrm>
        <a:off x="1919847" y="2244445"/>
        <a:ext cx="4871475" cy="1662205"/>
      </dsp:txXfrm>
    </dsp:sp>
    <dsp:sp modelId="{3ECAC9EC-7259-4A81-9A7D-2029E19D1A7E}">
      <dsp:nvSpPr>
        <dsp:cNvPr id="0" name=""/>
        <dsp:cNvSpPr/>
      </dsp:nvSpPr>
      <dsp:spPr>
        <a:xfrm>
          <a:off x="0" y="4322201"/>
          <a:ext cx="6791323" cy="166220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4D4D4D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0390F-68D1-4944-B50B-461524E55F37}">
      <dsp:nvSpPr>
        <dsp:cNvPr id="0" name=""/>
        <dsp:cNvSpPr/>
      </dsp:nvSpPr>
      <dsp:spPr>
        <a:xfrm>
          <a:off x="502817" y="4696198"/>
          <a:ext cx="914213" cy="9142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F73AE-4DD7-41A8-8242-8EC498D6B5C5}">
      <dsp:nvSpPr>
        <dsp:cNvPr id="0" name=""/>
        <dsp:cNvSpPr/>
      </dsp:nvSpPr>
      <dsp:spPr>
        <a:xfrm>
          <a:off x="1919847" y="4322201"/>
          <a:ext cx="4871475" cy="1662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17" tIns="175917" rIns="175917" bIns="1759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CSN Recording  </a:t>
          </a:r>
        </a:p>
      </dsp:txBody>
      <dsp:txXfrm>
        <a:off x="1919847" y="4322201"/>
        <a:ext cx="4871475" cy="16622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95956"/>
          <a:ext cx="6156323" cy="61412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354076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chemeClr val="bg1"/>
              </a:solidFill>
            </a:rPr>
            <a:t>Net Control sends QNI K as an invitation for general check ins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chemeClr val="bg1"/>
              </a:solidFill>
            </a:rPr>
            <a:t>To check in, send a single character, usually the first letter in your suffix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chemeClr val="bg1"/>
              </a:solidFill>
            </a:rPr>
            <a:t>The NCS will send the letter of the  station they want to QNI next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chemeClr val="bg1"/>
              </a:solidFill>
            </a:rPr>
            <a:t>When the NCS sends your letter, check in by sending DE –call- GE   -NCS name- QRU –AR- if you have no traffic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chemeClr val="bg1"/>
              </a:solidFill>
            </a:rPr>
            <a:t>The NCS will acknowledge your QNI </a:t>
          </a:r>
        </a:p>
      </dsp:txBody>
      <dsp:txXfrm>
        <a:off x="0" y="95956"/>
        <a:ext cx="6156323" cy="6141242"/>
      </dsp:txXfrm>
    </dsp:sp>
    <dsp:sp modelId="{8EFCDC49-2431-44A7-9E88-01190BAF5B19}">
      <dsp:nvSpPr>
        <dsp:cNvPr id="0" name=""/>
        <dsp:cNvSpPr/>
      </dsp:nvSpPr>
      <dsp:spPr>
        <a:xfrm>
          <a:off x="307816" y="6352"/>
          <a:ext cx="4309426" cy="340523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 Checking into a net </a:t>
          </a:r>
        </a:p>
      </dsp:txBody>
      <dsp:txXfrm>
        <a:off x="307816" y="6352"/>
        <a:ext cx="4309426" cy="3405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270011"/>
          <a:ext cx="6156323" cy="59670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041400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chemeClr val="bg1"/>
              </a:solidFill>
            </a:rPr>
            <a:t>Net Control sends your call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chemeClr val="bg1"/>
              </a:solidFill>
            </a:rPr>
            <a:t>Respond with R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chemeClr val="bg1"/>
              </a:solidFill>
            </a:rPr>
            <a:t>The NCS will send something like W2ITT TU ROB FER QNI NW QNX 73 K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chemeClr val="bg1"/>
              </a:solidFill>
            </a:rPr>
            <a:t>The minimum response is something like TU LANE 73 DE W2ITT –SK-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chemeClr val="bg1"/>
              </a:solidFill>
            </a:rPr>
            <a:t>NOTE: once checked into a net don’t leave until the NCS checks you out </a:t>
          </a:r>
        </a:p>
      </dsp:txBody>
      <dsp:txXfrm>
        <a:off x="0" y="270011"/>
        <a:ext cx="6156323" cy="5967068"/>
      </dsp:txXfrm>
    </dsp:sp>
    <dsp:sp modelId="{8EFCDC49-2431-44A7-9E88-01190BAF5B19}">
      <dsp:nvSpPr>
        <dsp:cNvPr id="0" name=""/>
        <dsp:cNvSpPr/>
      </dsp:nvSpPr>
      <dsp:spPr>
        <a:xfrm>
          <a:off x="307816" y="6471"/>
          <a:ext cx="4309426" cy="1001539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 Checking out of a net </a:t>
          </a:r>
        </a:p>
      </dsp:txBody>
      <dsp:txXfrm>
        <a:off x="307816" y="6471"/>
        <a:ext cx="4309426" cy="10015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0" y="467"/>
          <a:ext cx="6791323" cy="1828426"/>
        </a:xfrm>
        <a:prstGeom prst="rect">
          <a:avLst/>
        </a:prstGeom>
        <a:gradFill rotWithShape="0">
          <a:gsLst>
            <a:gs pos="0">
              <a:schemeClr val="accent6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E1101-E263-4511-8D8F-5A215C912C41}">
      <dsp:nvSpPr>
        <dsp:cNvPr id="0" name=""/>
        <dsp:cNvSpPr/>
      </dsp:nvSpPr>
      <dsp:spPr>
        <a:xfrm>
          <a:off x="502817" y="457574"/>
          <a:ext cx="914213" cy="9142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919847" y="83577"/>
          <a:ext cx="4871475" cy="1662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17" tIns="175917" rIns="175917" bIns="1759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Q-Signal Review</a:t>
          </a:r>
        </a:p>
      </dsp:txBody>
      <dsp:txXfrm>
        <a:off x="1919847" y="83577"/>
        <a:ext cx="4871475" cy="1662205"/>
      </dsp:txXfrm>
    </dsp:sp>
    <dsp:sp modelId="{DB8ABDAA-976A-4A84-A3C3-277080E19DCA}">
      <dsp:nvSpPr>
        <dsp:cNvPr id="0" name=""/>
        <dsp:cNvSpPr/>
      </dsp:nvSpPr>
      <dsp:spPr>
        <a:xfrm>
          <a:off x="0" y="2244445"/>
          <a:ext cx="6791323" cy="1662205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502817" y="2618441"/>
          <a:ext cx="914213" cy="9142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919847" y="2244445"/>
          <a:ext cx="4871475" cy="1662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17" tIns="175917" rIns="175917" bIns="1759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Check in/out procedure </a:t>
          </a:r>
        </a:p>
      </dsp:txBody>
      <dsp:txXfrm>
        <a:off x="1919847" y="2244445"/>
        <a:ext cx="4871475" cy="1662205"/>
      </dsp:txXfrm>
    </dsp:sp>
    <dsp:sp modelId="{3ECAC9EC-7259-4A81-9A7D-2029E19D1A7E}">
      <dsp:nvSpPr>
        <dsp:cNvPr id="0" name=""/>
        <dsp:cNvSpPr/>
      </dsp:nvSpPr>
      <dsp:spPr>
        <a:xfrm>
          <a:off x="0" y="4322201"/>
          <a:ext cx="6791323" cy="166220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F0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0390F-68D1-4944-B50B-461524E55F37}">
      <dsp:nvSpPr>
        <dsp:cNvPr id="0" name=""/>
        <dsp:cNvSpPr/>
      </dsp:nvSpPr>
      <dsp:spPr>
        <a:xfrm>
          <a:off x="502817" y="4696198"/>
          <a:ext cx="914213" cy="9142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F73AE-4DD7-41A8-8242-8EC498D6B5C5}">
      <dsp:nvSpPr>
        <dsp:cNvPr id="0" name=""/>
        <dsp:cNvSpPr/>
      </dsp:nvSpPr>
      <dsp:spPr>
        <a:xfrm>
          <a:off x="1919847" y="4322201"/>
          <a:ext cx="4871475" cy="1662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17" tIns="175917" rIns="175917" bIns="1759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CSN Recording  </a:t>
          </a:r>
        </a:p>
      </dsp:txBody>
      <dsp:txXfrm>
        <a:off x="1919847" y="4322201"/>
        <a:ext cx="4871475" cy="1662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8B7E-6604-4F74-86DB-B30627D56244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8A1F-3E69-47E5-AE93-E7F2155A2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611077"/>
            <a:ext cx="4695825" cy="833663"/>
          </a:xfrm>
          <a:solidFill>
            <a:schemeClr val="accent2">
              <a:lumMod val="50000"/>
            </a:schemeClr>
          </a:solidFill>
        </p:spPr>
        <p:txBody>
          <a:bodyPr wrap="square"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Traffic System Net Training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97C2DB-90F2-4971-AC44-7CDDF5A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612" y="4611900"/>
            <a:ext cx="3924000" cy="1243955"/>
          </a:xfrm>
        </p:spPr>
        <p:txBody>
          <a:bodyPr>
            <a:normAutofit/>
          </a:bodyPr>
          <a:lstStyle/>
          <a:p>
            <a:r>
              <a:rPr lang="en-US" dirty="0"/>
              <a:t>Week 5:</a:t>
            </a:r>
          </a:p>
          <a:p>
            <a:r>
              <a:rPr lang="en-US" dirty="0"/>
              <a:t>Checking into a CW Traffic Net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D417AB-F20A-5B4B-2211-135230367B9E}"/>
              </a:ext>
            </a:extLst>
          </p:cNvPr>
          <p:cNvSpPr/>
          <p:nvPr/>
        </p:nvSpPr>
        <p:spPr>
          <a:xfrm>
            <a:off x="535709" y="600364"/>
            <a:ext cx="6474691" cy="5477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22363FD1-D9C2-C647-24AA-A5CB352CC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429" y="1135375"/>
            <a:ext cx="4587249" cy="458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147" y="0"/>
            <a:ext cx="4885853" cy="6721473"/>
          </a:xfrm>
        </p:spPr>
        <p:txBody>
          <a:bodyPr/>
          <a:lstStyle/>
          <a:p>
            <a:r>
              <a:rPr lang="en-US" dirty="0"/>
              <a:t>CSN Recording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Checking out &amp; Ending the net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ABA97E-F5CF-6EB4-1A36-D4B2571CC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95" y="1621485"/>
            <a:ext cx="5584497" cy="3337736"/>
          </a:xfrm>
          <a:prstGeom prst="rect">
            <a:avLst/>
          </a:prstGeom>
        </p:spPr>
      </p:pic>
      <p:pic>
        <p:nvPicPr>
          <p:cNvPr id="8" name="CSN_checkout">
            <a:hlinkClick r:id="" action="ppaction://media"/>
            <a:extLst>
              <a:ext uri="{FF2B5EF4-FFF2-40B4-BE49-F238E27FC236}">
                <a16:creationId xmlns:a16="http://schemas.microsoft.com/office/drawing/2014/main" id="{4D6AADFF-1243-2324-27EF-11519CE9CF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1277" y="5868956"/>
            <a:ext cx="459862" cy="4598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8770A5-678B-ADD3-E775-F97B8DC83E77}"/>
              </a:ext>
            </a:extLst>
          </p:cNvPr>
          <p:cNvSpPr txBox="1"/>
          <p:nvPr/>
        </p:nvSpPr>
        <p:spPr>
          <a:xfrm>
            <a:off x="1573705" y="6021914"/>
            <a:ext cx="1882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Click for recording</a:t>
            </a:r>
          </a:p>
        </p:txBody>
      </p:sp>
    </p:spTree>
    <p:extLst>
      <p:ext uri="{BB962C8B-B14F-4D97-AF65-F5344CB8AC3E}">
        <p14:creationId xmlns:p14="http://schemas.microsoft.com/office/powerpoint/2010/main" val="353469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1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AB144-BD40-1C88-757E-32699A9E7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Wrap up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45AE2-BB81-D664-6D59-DD011B9C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8000" tIns="108000" rIns="108000" bIns="10800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Questions?, Comments</a:t>
            </a:r>
          </a:p>
          <a:p>
            <a:r>
              <a:rPr lang="en-US" dirty="0">
                <a:ea typeface="Calibri"/>
                <a:cs typeface="Calibri"/>
              </a:rPr>
              <a:t>Next Week- The Next Level</a:t>
            </a:r>
          </a:p>
          <a:p>
            <a:r>
              <a:rPr lang="en-US" dirty="0">
                <a:ea typeface="Calibri"/>
                <a:cs typeface="Calibri"/>
              </a:rPr>
              <a:t>V-Band Simulated Net</a:t>
            </a:r>
          </a:p>
          <a:p>
            <a:r>
              <a:rPr lang="en-US" dirty="0">
                <a:ea typeface="Calibri"/>
                <a:cs typeface="Calibri"/>
              </a:rPr>
              <a:t>Net Class Manual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81E88-31BC-9DAF-EBBB-9D75D0EAFE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66A0D6D-3392-C16C-C826-4CB9D071C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04" y="2700270"/>
            <a:ext cx="5006662" cy="34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9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Checking Into a CW Traffic Net</a:t>
            </a:r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866181"/>
              </p:ext>
            </p:extLst>
          </p:nvPr>
        </p:nvGraphicFramePr>
        <p:xfrm>
          <a:off x="4562477" y="368299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059AB95F-FA6E-A4BA-9DEE-01720DE4886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40" y="136527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3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147" y="0"/>
            <a:ext cx="4885853" cy="6721473"/>
          </a:xfrm>
        </p:spPr>
        <p:txBody>
          <a:bodyPr/>
          <a:lstStyle/>
          <a:p>
            <a:r>
              <a:rPr lang="en-US" dirty="0"/>
              <a:t>Q-Signal Review</a:t>
            </a:r>
          </a:p>
        </p:txBody>
      </p:sp>
      <p:graphicFrame>
        <p:nvGraphicFramePr>
          <p:cNvPr id="3" name="Content Placeholder 2" descr="List Content Placeholder">
            <a:extLst>
              <a:ext uri="{FF2B5EF4-FFF2-40B4-BE49-F238E27FC236}">
                <a16:creationId xmlns:a16="http://schemas.microsoft.com/office/drawing/2014/main" id="{00DD6853-7971-494B-A148-546DF3F15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65287"/>
              </p:ext>
            </p:extLst>
          </p:nvPr>
        </p:nvGraphicFramePr>
        <p:xfrm>
          <a:off x="787080" y="4173644"/>
          <a:ext cx="6156323" cy="306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4" name="Content Placeholder 2" descr="List Content Placeholder">
            <a:extLst>
              <a:ext uri="{FF2B5EF4-FFF2-40B4-BE49-F238E27FC236}">
                <a16:creationId xmlns:a16="http://schemas.microsoft.com/office/drawing/2014/main" id="{9BE208A8-88B8-784D-A4F7-E584F739B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656736"/>
              </p:ext>
            </p:extLst>
          </p:nvPr>
        </p:nvGraphicFramePr>
        <p:xfrm>
          <a:off x="787079" y="249382"/>
          <a:ext cx="6156323" cy="496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grpSp>
        <p:nvGrpSpPr>
          <p:cNvPr id="7" name="Group 6" descr="List Content Placeholder">
            <a:extLst>
              <a:ext uri="{FF2B5EF4-FFF2-40B4-BE49-F238E27FC236}">
                <a16:creationId xmlns:a16="http://schemas.microsoft.com/office/drawing/2014/main" id="{5247A784-8AB2-BF00-5A85-13D06674400B}"/>
              </a:ext>
            </a:extLst>
          </p:cNvPr>
          <p:cNvGrpSpPr/>
          <p:nvPr/>
        </p:nvGrpSpPr>
        <p:grpSpPr>
          <a:xfrm>
            <a:off x="3175684" y="-55286"/>
            <a:ext cx="6156323" cy="4832899"/>
            <a:chOff x="3202845" y="83133"/>
            <a:chExt cx="6156323" cy="48328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9288E5C-D91D-B1B2-82C0-43E0FA060A5E}"/>
                </a:ext>
              </a:extLst>
            </p:cNvPr>
            <p:cNvSpPr/>
            <p:nvPr/>
          </p:nvSpPr>
          <p:spPr>
            <a:xfrm>
              <a:off x="3202845" y="274944"/>
              <a:ext cx="6156323" cy="4641088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506A3C2-6DC5-D697-3556-D57CBC89DE6D}"/>
                </a:ext>
              </a:extLst>
            </p:cNvPr>
            <p:cNvSpPr/>
            <p:nvPr/>
          </p:nvSpPr>
          <p:spPr>
            <a:xfrm>
              <a:off x="3202845" y="83133"/>
              <a:ext cx="6156323" cy="4596935"/>
            </a:xfrm>
            <a:custGeom>
              <a:avLst/>
              <a:gdLst>
                <a:gd name="connsiteX0" fmla="*/ 0 w 6156323"/>
                <a:gd name="connsiteY0" fmla="*/ 0 h 4596935"/>
                <a:gd name="connsiteX1" fmla="*/ 6156323 w 6156323"/>
                <a:gd name="connsiteY1" fmla="*/ 0 h 4596935"/>
                <a:gd name="connsiteX2" fmla="*/ 6156323 w 6156323"/>
                <a:gd name="connsiteY2" fmla="*/ 4596935 h 4596935"/>
                <a:gd name="connsiteX3" fmla="*/ 0 w 6156323"/>
                <a:gd name="connsiteY3" fmla="*/ 4596935 h 4596935"/>
                <a:gd name="connsiteX4" fmla="*/ 0 w 6156323"/>
                <a:gd name="connsiteY4" fmla="*/ 0 h 459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323" h="4596935">
                  <a:moveTo>
                    <a:pt x="0" y="0"/>
                  </a:moveTo>
                  <a:lnTo>
                    <a:pt x="6156323" y="0"/>
                  </a:lnTo>
                  <a:lnTo>
                    <a:pt x="6156323" y="4596935"/>
                  </a:lnTo>
                  <a:lnTo>
                    <a:pt x="0" y="459693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7799" tIns="1166368" rIns="477799" bIns="199136" numCol="1" spcCol="1270" anchor="t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2800" kern="1200" dirty="0">
                  <a:solidFill>
                    <a:schemeClr val="bg1"/>
                  </a:solidFill>
                </a:rPr>
                <a:t>HR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2800" kern="1200" dirty="0">
                  <a:solidFill>
                    <a:schemeClr val="bg1"/>
                  </a:solidFill>
                </a:rPr>
                <a:t>QRV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2800" dirty="0">
                  <a:solidFill>
                    <a:schemeClr val="bg1"/>
                  </a:solidFill>
                </a:rPr>
                <a:t>QSK</a:t>
              </a:r>
              <a:endParaRPr lang="en-US" sz="2800" kern="1200" dirty="0">
                <a:solidFill>
                  <a:schemeClr val="bg1"/>
                </a:solidFill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2800" kern="1200" dirty="0">
                  <a:solidFill>
                    <a:schemeClr val="bg1"/>
                  </a:solidFill>
                </a:rPr>
                <a:t>QSL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2800" dirty="0">
                  <a:solidFill>
                    <a:schemeClr val="bg1"/>
                  </a:solidFill>
                </a:rPr>
                <a:t>R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2800" kern="1200" dirty="0">
                  <a:solidFill>
                    <a:schemeClr val="bg1"/>
                  </a:solidFill>
                </a:rPr>
                <a:t>QNX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2800" dirty="0">
                  <a:solidFill>
                    <a:schemeClr val="bg1"/>
                  </a:solidFill>
                </a:rPr>
                <a:t>-SK-</a:t>
              </a:r>
              <a:endParaRPr lang="en-US" sz="2800" kern="1200" dirty="0">
                <a:solidFill>
                  <a:schemeClr val="bg1"/>
                </a:solidFill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2800" kern="1200" dirty="0">
                  <a:solidFill>
                    <a:schemeClr val="bg1"/>
                  </a:solidFill>
                </a:rPr>
                <a:t>QNF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2800" dirty="0">
                  <a:solidFill>
                    <a:schemeClr val="bg1"/>
                  </a:solidFill>
                </a:rPr>
                <a:t>-AS-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endParaRPr lang="en-US" sz="2800" kern="1200" dirty="0">
                <a:solidFill>
                  <a:schemeClr val="bg1"/>
                </a:solidFill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endParaRPr lang="en-US" sz="28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97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Checking Into a CW Traffic Net</a:t>
            </a:r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414810"/>
              </p:ext>
            </p:extLst>
          </p:nvPr>
        </p:nvGraphicFramePr>
        <p:xfrm>
          <a:off x="4562477" y="368299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059AB95F-FA6E-A4BA-9DEE-01720DE4886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40" y="136527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1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147" y="0"/>
            <a:ext cx="4885853" cy="6721473"/>
          </a:xfrm>
        </p:spPr>
        <p:txBody>
          <a:bodyPr/>
          <a:lstStyle/>
          <a:p>
            <a:r>
              <a:rPr lang="en-US" dirty="0"/>
              <a:t> Check-in Procedure 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4" name="Content Placeholder 2" descr="List Content Placeholder">
            <a:extLst>
              <a:ext uri="{FF2B5EF4-FFF2-40B4-BE49-F238E27FC236}">
                <a16:creationId xmlns:a16="http://schemas.microsoft.com/office/drawing/2014/main" id="{9BE208A8-88B8-784D-A4F7-E584F739B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94705"/>
              </p:ext>
            </p:extLst>
          </p:nvPr>
        </p:nvGraphicFramePr>
        <p:xfrm>
          <a:off x="868560" y="274943"/>
          <a:ext cx="6156323" cy="6243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1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147" y="0"/>
            <a:ext cx="4885853" cy="6721473"/>
          </a:xfrm>
        </p:spPr>
        <p:txBody>
          <a:bodyPr/>
          <a:lstStyle/>
          <a:p>
            <a:r>
              <a:rPr lang="en-US" dirty="0"/>
              <a:t> Check-out Procedure 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" name="Content Placeholder 2" descr="List Content Placeholder">
            <a:extLst>
              <a:ext uri="{FF2B5EF4-FFF2-40B4-BE49-F238E27FC236}">
                <a16:creationId xmlns:a16="http://schemas.microsoft.com/office/drawing/2014/main" id="{9BE208A8-88B8-784D-A4F7-E584F739B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629789"/>
              </p:ext>
            </p:extLst>
          </p:nvPr>
        </p:nvGraphicFramePr>
        <p:xfrm>
          <a:off x="868560" y="274943"/>
          <a:ext cx="6156323" cy="6243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1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Checking Into a CW Traffic Net</a:t>
            </a:r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829733"/>
              </p:ext>
            </p:extLst>
          </p:nvPr>
        </p:nvGraphicFramePr>
        <p:xfrm>
          <a:off x="4562477" y="368299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059AB95F-FA6E-A4BA-9DEE-01720DE4886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40" y="136527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147" y="0"/>
            <a:ext cx="4885853" cy="6721473"/>
          </a:xfrm>
        </p:spPr>
        <p:txBody>
          <a:bodyPr/>
          <a:lstStyle/>
          <a:p>
            <a:r>
              <a:rPr lang="en-US" dirty="0"/>
              <a:t>CSN Recording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Preamble &amp; Check in 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B3AC15-C8EC-E35B-F58F-898892127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23" y="965329"/>
            <a:ext cx="6095231" cy="4619042"/>
          </a:xfrm>
          <a:prstGeom prst="rect">
            <a:avLst/>
          </a:prstGeom>
        </p:spPr>
      </p:pic>
      <p:pic>
        <p:nvPicPr>
          <p:cNvPr id="12" name="CSN_Checkin">
            <a:hlinkClick r:id="" action="ppaction://media"/>
            <a:extLst>
              <a:ext uri="{FF2B5EF4-FFF2-40B4-BE49-F238E27FC236}">
                <a16:creationId xmlns:a16="http://schemas.microsoft.com/office/drawing/2014/main" id="{995F9541-DCAF-307F-739E-02E7B2DAD9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381" y="5825581"/>
            <a:ext cx="503238" cy="503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C705D2-D558-FA0D-14CA-F212B9DCEF03}"/>
              </a:ext>
            </a:extLst>
          </p:cNvPr>
          <p:cNvSpPr txBox="1"/>
          <p:nvPr/>
        </p:nvSpPr>
        <p:spPr>
          <a:xfrm>
            <a:off x="1573705" y="6021914"/>
            <a:ext cx="1882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Click for recording</a:t>
            </a:r>
          </a:p>
        </p:txBody>
      </p:sp>
    </p:spTree>
    <p:extLst>
      <p:ext uri="{BB962C8B-B14F-4D97-AF65-F5344CB8AC3E}">
        <p14:creationId xmlns:p14="http://schemas.microsoft.com/office/powerpoint/2010/main" val="118285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4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147" y="0"/>
            <a:ext cx="4885853" cy="6721473"/>
          </a:xfrm>
        </p:spPr>
        <p:txBody>
          <a:bodyPr/>
          <a:lstStyle/>
          <a:p>
            <a:r>
              <a:rPr lang="en-US" dirty="0"/>
              <a:t>CSN Recording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Passing Traffic 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3256D4-14DE-87A6-6BA3-475BF3348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14" y="1093267"/>
            <a:ext cx="6165008" cy="4391676"/>
          </a:xfrm>
          <a:prstGeom prst="rect">
            <a:avLst/>
          </a:prstGeom>
        </p:spPr>
      </p:pic>
      <p:pic>
        <p:nvPicPr>
          <p:cNvPr id="6" name="CSN_traffic">
            <a:hlinkClick r:id="" action="ppaction://media"/>
            <a:extLst>
              <a:ext uri="{FF2B5EF4-FFF2-40B4-BE49-F238E27FC236}">
                <a16:creationId xmlns:a16="http://schemas.microsoft.com/office/drawing/2014/main" id="{FC8733F5-EBD5-CC7F-5AA5-3DE51741D6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6105" y="5822302"/>
            <a:ext cx="463581" cy="4635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071846-4B76-9DA9-19F2-B34098AB603B}"/>
              </a:ext>
            </a:extLst>
          </p:cNvPr>
          <p:cNvSpPr txBox="1"/>
          <p:nvPr/>
        </p:nvSpPr>
        <p:spPr>
          <a:xfrm>
            <a:off x="1377762" y="5978979"/>
            <a:ext cx="1882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Click for recording</a:t>
            </a:r>
          </a:p>
        </p:txBody>
      </p:sp>
    </p:spTree>
    <p:extLst>
      <p:ext uri="{BB962C8B-B14F-4D97-AF65-F5344CB8AC3E}">
        <p14:creationId xmlns:p14="http://schemas.microsoft.com/office/powerpoint/2010/main" val="419616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98415_win32_fixed" id="{1E7205E9-DD76-422B-B9FD-343E9C2C894B}" vid="{008E2BBC-A2E4-4140-B026-F6CAB78406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FCFB5EA-1DDA-4423-A8FC-85579F36DE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9969FA-0C19-40F2-9B6F-EADA7B231A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7B5194-E537-408E-9CFF-66A6141D5DE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 with animation</Template>
  <TotalTime>2056</TotalTime>
  <Words>301</Words>
  <Application>Microsoft Office PowerPoint</Application>
  <PresentationFormat>Widescreen</PresentationFormat>
  <Paragraphs>72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National Traffic System Net Training</vt:lpstr>
      <vt:lpstr>Checking Into a CW Traffic Net</vt:lpstr>
      <vt:lpstr>Q-Signal Review</vt:lpstr>
      <vt:lpstr>Checking Into a CW Traffic Net</vt:lpstr>
      <vt:lpstr> Check-in Procedure </vt:lpstr>
      <vt:lpstr> Check-out Procedure </vt:lpstr>
      <vt:lpstr>Checking Into a CW Traffic Net</vt:lpstr>
      <vt:lpstr>CSN Recording  Preamble &amp; Check in </vt:lpstr>
      <vt:lpstr>CSN Recording  Passing Traffic </vt:lpstr>
      <vt:lpstr>CSN Recording  Checking out &amp; Ending the net</vt:lpstr>
      <vt:lpstr>Wrap up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Traffic System Net Training</dc:title>
  <dc:creator>Witt, Rob</dc:creator>
  <cp:lastModifiedBy>Ed Conway</cp:lastModifiedBy>
  <cp:revision>211</cp:revision>
  <dcterms:created xsi:type="dcterms:W3CDTF">2024-07-08T11:48:38Z</dcterms:created>
  <dcterms:modified xsi:type="dcterms:W3CDTF">2025-03-17T20:31:01Z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