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71" r:id="rId7"/>
    <p:sldId id="278" r:id="rId8"/>
    <p:sldId id="279" r:id="rId9"/>
    <p:sldId id="282" r:id="rId10"/>
    <p:sldId id="289" r:id="rId11"/>
    <p:sldId id="259" r:id="rId12"/>
    <p:sldId id="274" r:id="rId13"/>
    <p:sldId id="277" r:id="rId14"/>
    <p:sldId id="275" r:id="rId15"/>
    <p:sldId id="276" r:id="rId16"/>
    <p:sldId id="290" r:id="rId17"/>
    <p:sldId id="270" r:id="rId18"/>
    <p:sldId id="281" r:id="rId19"/>
    <p:sldId id="280" r:id="rId20"/>
    <p:sldId id="291" r:id="rId21"/>
    <p:sldId id="287" r:id="rId22"/>
    <p:sldId id="288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DD78F-303D-473D-A44F-4C1432E4B084}" v="22" dt="2025-10-28T22:22:20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Witt" userId="1d7aee45036b076e" providerId="LiveId" clId="{C8445ACE-EEF9-431A-BD4B-47291DAB1C6F}"/>
    <pc:docChg chg="undo custSel addSld delSld modSld sldOrd">
      <pc:chgData name="Robert Witt" userId="1d7aee45036b076e" providerId="LiveId" clId="{C8445ACE-EEF9-431A-BD4B-47291DAB1C6F}" dt="2025-10-28T22:22:20.422" v="109"/>
      <pc:docMkLst>
        <pc:docMk/>
      </pc:docMkLst>
      <pc:sldChg chg="modSp mod">
        <pc:chgData name="Robert Witt" userId="1d7aee45036b076e" providerId="LiveId" clId="{C8445ACE-EEF9-431A-BD4B-47291DAB1C6F}" dt="2025-10-28T22:19:01.858" v="85" actId="20577"/>
        <pc:sldMkLst>
          <pc:docMk/>
          <pc:sldMk cId="4080338747" sldId="257"/>
        </pc:sldMkLst>
        <pc:graphicFrameChg chg="mod modGraphic">
          <ac:chgData name="Robert Witt" userId="1d7aee45036b076e" providerId="LiveId" clId="{C8445ACE-EEF9-431A-BD4B-47291DAB1C6F}" dt="2025-10-28T22:19:01.858" v="85" actId="20577"/>
          <ac:graphicFrameMkLst>
            <pc:docMk/>
            <pc:sldMk cId="4080338747" sldId="257"/>
            <ac:graphicFrameMk id="10" creationId="{4DBF5C5D-E8C1-4EFB-87B6-B4245AB407AE}"/>
          </ac:graphicFrameMkLst>
        </pc:graphicFrameChg>
      </pc:sldChg>
      <pc:sldChg chg="add del">
        <pc:chgData name="Robert Witt" userId="1d7aee45036b076e" providerId="LiveId" clId="{C8445ACE-EEF9-431A-BD4B-47291DAB1C6F}" dt="2025-10-28T22:17:59.257" v="4" actId="2696"/>
        <pc:sldMkLst>
          <pc:docMk/>
          <pc:sldMk cId="32506698" sldId="271"/>
        </pc:sldMkLst>
      </pc:sldChg>
      <pc:sldChg chg="add">
        <pc:chgData name="Robert Witt" userId="1d7aee45036b076e" providerId="LiveId" clId="{C8445ACE-EEF9-431A-BD4B-47291DAB1C6F}" dt="2025-10-28T22:18:11.574" v="5"/>
        <pc:sldMkLst>
          <pc:docMk/>
          <pc:sldMk cId="3045519978" sldId="271"/>
        </pc:sldMkLst>
      </pc:sldChg>
      <pc:sldChg chg="modSp mod">
        <pc:chgData name="Robert Witt" userId="1d7aee45036b076e" providerId="LiveId" clId="{C8445ACE-EEF9-431A-BD4B-47291DAB1C6F}" dt="2025-10-21T23:01:51.383" v="1" actId="1036"/>
        <pc:sldMkLst>
          <pc:docMk/>
          <pc:sldMk cId="4147494311" sldId="277"/>
        </pc:sldMkLst>
        <pc:picChg chg="mod">
          <ac:chgData name="Robert Witt" userId="1d7aee45036b076e" providerId="LiveId" clId="{C8445ACE-EEF9-431A-BD4B-47291DAB1C6F}" dt="2025-10-21T23:01:51.383" v="1" actId="1036"/>
          <ac:picMkLst>
            <pc:docMk/>
            <pc:sldMk cId="4147494311" sldId="277"/>
            <ac:picMk id="4" creationId="{27679D9B-AA84-1699-91EC-605F4DE02DF8}"/>
          </ac:picMkLst>
        </pc:picChg>
      </pc:sldChg>
      <pc:sldChg chg="add">
        <pc:chgData name="Robert Witt" userId="1d7aee45036b076e" providerId="LiveId" clId="{C8445ACE-EEF9-431A-BD4B-47291DAB1C6F}" dt="2025-10-28T22:18:11.574" v="5"/>
        <pc:sldMkLst>
          <pc:docMk/>
          <pc:sldMk cId="2740896406" sldId="278"/>
        </pc:sldMkLst>
      </pc:sldChg>
      <pc:sldChg chg="add del">
        <pc:chgData name="Robert Witt" userId="1d7aee45036b076e" providerId="LiveId" clId="{C8445ACE-EEF9-431A-BD4B-47291DAB1C6F}" dt="2025-10-28T22:17:59.257" v="4" actId="2696"/>
        <pc:sldMkLst>
          <pc:docMk/>
          <pc:sldMk cId="3645009432" sldId="278"/>
        </pc:sldMkLst>
      </pc:sldChg>
      <pc:sldChg chg="add del">
        <pc:chgData name="Robert Witt" userId="1d7aee45036b076e" providerId="LiveId" clId="{C8445ACE-EEF9-431A-BD4B-47291DAB1C6F}" dt="2025-10-28T22:17:59.257" v="4" actId="2696"/>
        <pc:sldMkLst>
          <pc:docMk/>
          <pc:sldMk cId="1667086590" sldId="279"/>
        </pc:sldMkLst>
      </pc:sldChg>
      <pc:sldChg chg="add">
        <pc:chgData name="Robert Witt" userId="1d7aee45036b076e" providerId="LiveId" clId="{C8445ACE-EEF9-431A-BD4B-47291DAB1C6F}" dt="2025-10-28T22:18:11.574" v="5"/>
        <pc:sldMkLst>
          <pc:docMk/>
          <pc:sldMk cId="3997285395" sldId="279"/>
        </pc:sldMkLst>
      </pc:sldChg>
      <pc:sldChg chg="add del">
        <pc:chgData name="Robert Witt" userId="1d7aee45036b076e" providerId="LiveId" clId="{C8445ACE-EEF9-431A-BD4B-47291DAB1C6F}" dt="2025-10-28T22:17:59.257" v="4" actId="2696"/>
        <pc:sldMkLst>
          <pc:docMk/>
          <pc:sldMk cId="609380852" sldId="282"/>
        </pc:sldMkLst>
      </pc:sldChg>
      <pc:sldChg chg="add">
        <pc:chgData name="Robert Witt" userId="1d7aee45036b076e" providerId="LiveId" clId="{C8445ACE-EEF9-431A-BD4B-47291DAB1C6F}" dt="2025-10-28T22:18:11.574" v="5"/>
        <pc:sldMkLst>
          <pc:docMk/>
          <pc:sldMk cId="2215108079" sldId="282"/>
        </pc:sldMkLst>
      </pc:sldChg>
      <pc:sldChg chg="del">
        <pc:chgData name="Robert Witt" userId="1d7aee45036b076e" providerId="LiveId" clId="{C8445ACE-EEF9-431A-BD4B-47291DAB1C6F}" dt="2025-10-28T22:17:59.257" v="4" actId="2696"/>
        <pc:sldMkLst>
          <pc:docMk/>
          <pc:sldMk cId="2193733766" sldId="284"/>
        </pc:sldMkLst>
      </pc:sldChg>
      <pc:sldChg chg="add del">
        <pc:chgData name="Robert Witt" userId="1d7aee45036b076e" providerId="LiveId" clId="{C8445ACE-EEF9-431A-BD4B-47291DAB1C6F}" dt="2025-10-28T22:18:24.291" v="6" actId="47"/>
        <pc:sldMkLst>
          <pc:docMk/>
          <pc:sldMk cId="4119439977" sldId="284"/>
        </pc:sldMkLst>
      </pc:sldChg>
      <pc:sldChg chg="del">
        <pc:chgData name="Robert Witt" userId="1d7aee45036b076e" providerId="LiveId" clId="{C8445ACE-EEF9-431A-BD4B-47291DAB1C6F}" dt="2025-10-28T22:21:19.061" v="99" actId="47"/>
        <pc:sldMkLst>
          <pc:docMk/>
          <pc:sldMk cId="2598747743" sldId="285"/>
        </pc:sldMkLst>
      </pc:sldChg>
      <pc:sldChg chg="del">
        <pc:chgData name="Robert Witt" userId="1d7aee45036b076e" providerId="LiveId" clId="{C8445ACE-EEF9-431A-BD4B-47291DAB1C6F}" dt="2025-10-28T22:21:59.575" v="105" actId="47"/>
        <pc:sldMkLst>
          <pc:docMk/>
          <pc:sldMk cId="225275193" sldId="286"/>
        </pc:sldMkLst>
      </pc:sldChg>
      <pc:sldChg chg="modSp add ord">
        <pc:chgData name="Robert Witt" userId="1d7aee45036b076e" providerId="LiveId" clId="{C8445ACE-EEF9-431A-BD4B-47291DAB1C6F}" dt="2025-10-28T22:20:58.952" v="97"/>
        <pc:sldMkLst>
          <pc:docMk/>
          <pc:sldMk cId="3410539192" sldId="289"/>
        </pc:sldMkLst>
        <pc:graphicFrameChg chg="mod">
          <ac:chgData name="Robert Witt" userId="1d7aee45036b076e" providerId="LiveId" clId="{C8445ACE-EEF9-431A-BD4B-47291DAB1C6F}" dt="2025-10-28T22:20:58.952" v="97"/>
          <ac:graphicFrameMkLst>
            <pc:docMk/>
            <pc:sldMk cId="3410539192" sldId="289"/>
            <ac:graphicFrameMk id="10" creationId="{79CBE8A2-487C-FEAF-5629-5D4332377827}"/>
          </ac:graphicFrameMkLst>
        </pc:graphicFrameChg>
      </pc:sldChg>
      <pc:sldChg chg="modSp add">
        <pc:chgData name="Robert Witt" userId="1d7aee45036b076e" providerId="LiveId" clId="{C8445ACE-EEF9-431A-BD4B-47291DAB1C6F}" dt="2025-10-28T22:21:41.019" v="103"/>
        <pc:sldMkLst>
          <pc:docMk/>
          <pc:sldMk cId="3577230839" sldId="290"/>
        </pc:sldMkLst>
        <pc:graphicFrameChg chg="mod">
          <ac:chgData name="Robert Witt" userId="1d7aee45036b076e" providerId="LiveId" clId="{C8445ACE-EEF9-431A-BD4B-47291DAB1C6F}" dt="2025-10-28T22:21:41.019" v="103"/>
          <ac:graphicFrameMkLst>
            <pc:docMk/>
            <pc:sldMk cId="3577230839" sldId="290"/>
            <ac:graphicFrameMk id="10" creationId="{0243B98F-3488-89C0-0237-1F1209EDAA2F}"/>
          </ac:graphicFrameMkLst>
        </pc:graphicFrameChg>
      </pc:sldChg>
      <pc:sldChg chg="modSp add">
        <pc:chgData name="Robert Witt" userId="1d7aee45036b076e" providerId="LiveId" clId="{C8445ACE-EEF9-431A-BD4B-47291DAB1C6F}" dt="2025-10-28T22:22:20.422" v="109"/>
        <pc:sldMkLst>
          <pc:docMk/>
          <pc:sldMk cId="4129162277" sldId="291"/>
        </pc:sldMkLst>
        <pc:graphicFrameChg chg="mod">
          <ac:chgData name="Robert Witt" userId="1d7aee45036b076e" providerId="LiveId" clId="{C8445ACE-EEF9-431A-BD4B-47291DAB1C6F}" dt="2025-10-28T22:22:20.422" v="109"/>
          <ac:graphicFrameMkLst>
            <pc:docMk/>
            <pc:sldMk cId="4129162277" sldId="291"/>
            <ac:graphicFrameMk id="10" creationId="{64AED978-F30D-7E5E-9010-B0CAA17F8B01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rrl.org/third-party-operating-agreements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nts2.arrl.org/numbered-texts/" TargetMode="External"/><Relationship Id="rId1" Type="http://schemas.openxmlformats.org/officeDocument/2006/relationships/hyperlink" Target="https://www.arrl.org/files/file/Public%20Service/FSD_3.pdf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rrl.org/files/file/Public%20Service/fsd218.pdf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rrl.org/third-party-operating-agreements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nts2.arrl.org/numbered-texts/" TargetMode="External"/><Relationship Id="rId1" Type="http://schemas.openxmlformats.org/officeDocument/2006/relationships/hyperlink" Target="https://www.arrl.org/files/file/Public%20Service/FSD_3.pdf" TargetMode="External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rrl.org/files/file/Public%20Service/fsd218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ARL Numbered Messages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Getting it Right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Book Traffic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5968B0E1-BC48-44DE-923F-652DFF0979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Third Party Agreements</a:t>
          </a:r>
        </a:p>
      </dgm:t>
    </dgm:pt>
    <dgm:pt modelId="{F8438BB4-D18A-473C-82FA-B9782C8C006F}" type="parTrans" cxnId="{4B2219FA-59AE-4B4A-8CF1-2E75844DE3E7}">
      <dgm:prSet/>
      <dgm:spPr/>
      <dgm:t>
        <a:bodyPr/>
        <a:lstStyle/>
        <a:p>
          <a:endParaRPr lang="en-US"/>
        </a:p>
      </dgm:t>
    </dgm:pt>
    <dgm:pt modelId="{671002FA-8905-4417-921E-8710E36F7C11}" type="sibTrans" cxnId="{4B2219FA-59AE-4B4A-8CF1-2E75844DE3E7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4" custScaleY="110000" custLinFactNeighborX="-3787" custLinFactNeighborY="-802"/>
      <dgm:spPr>
        <a:prstGeom prst="rect">
          <a:avLst/>
        </a:prstGeom>
        <a:gradFill rotWithShape="0">
          <a:gsLst>
            <a:gs pos="0">
              <a:srgbClr val="00B0F0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rgbClr val="00B0F0"/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4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1" presStyleCnt="4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1" presStyleCnt="4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2" presStyleCnt="4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2" presStyleCnt="4" custScaleX="8458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2" presStyleCnt="4">
        <dgm:presLayoutVars>
          <dgm:chMax val="0"/>
          <dgm:chPref val="0"/>
        </dgm:presLayoutVars>
      </dgm:prSet>
      <dgm:spPr/>
    </dgm:pt>
    <dgm:pt modelId="{7A1F9343-85AB-4A27-B8A0-AB3F7153822D}" type="pres">
      <dgm:prSet presAssocID="{D99C9B80-BA48-46B7-8B67-372E2AFD9E86}" presName="sibTrans" presStyleCnt="0"/>
      <dgm:spPr/>
    </dgm:pt>
    <dgm:pt modelId="{E6564CB3-D960-4742-883D-ED97653D686F}" type="pres">
      <dgm:prSet presAssocID="{5968B0E1-BC48-44DE-923F-652DFF097946}" presName="compNode" presStyleCnt="0"/>
      <dgm:spPr/>
    </dgm:pt>
    <dgm:pt modelId="{721E6395-67E4-4BDF-87AD-CA894A7F751A}" type="pres">
      <dgm:prSet presAssocID="{5968B0E1-BC48-44DE-923F-652DFF097946}" presName="bgRect" presStyleLbl="bgShp" presStyleIdx="3" presStyleCnt="4"/>
      <dgm:spPr>
        <a:xfrm>
          <a:off x="0" y="4748931"/>
          <a:ext cx="6791323" cy="12326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4D4D4D"/>
            </a:gs>
          </a:gsLst>
          <a:lin ang="10800000" scaled="0"/>
        </a:gradFill>
        <a:ln>
          <a:noFill/>
        </a:ln>
        <a:effectLst/>
      </dgm:spPr>
    </dgm:pt>
    <dgm:pt modelId="{24F3DB92-F38D-41FC-840A-58BD5EA431B5}" type="pres">
      <dgm:prSet presAssocID="{5968B0E1-BC48-44DE-923F-652DFF0979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obe outline"/>
        </a:ext>
      </dgm:extLst>
    </dgm:pt>
    <dgm:pt modelId="{71B40D83-6E73-463B-9489-1CE5E0B9C842}" type="pres">
      <dgm:prSet presAssocID="{5968B0E1-BC48-44DE-923F-652DFF097946}" presName="spaceRect" presStyleCnt="0"/>
      <dgm:spPr/>
    </dgm:pt>
    <dgm:pt modelId="{CD47EADE-FF6D-417D-AF8D-60589F426CAC}" type="pres">
      <dgm:prSet presAssocID="{5968B0E1-BC48-44DE-923F-652DFF09794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1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6399C-741C-48AD-8054-8603FCD1D12D}" type="presOf" srcId="{5968B0E1-BC48-44DE-923F-652DFF097946}" destId="{CD47EADE-FF6D-417D-AF8D-60589F426CAC}" srcOrd="0" destOrd="0" presId="urn:microsoft.com/office/officeart/2018/2/layout/IconVerticalSolidList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2" destOrd="0" parTransId="{DB284026-3063-4705-B72C-ADE04469BE6D}" sibTransId="{D99C9B80-BA48-46B7-8B67-372E2AFD9E86}"/>
    <dgm:cxn modelId="{4B2219FA-59AE-4B4A-8CF1-2E75844DE3E7}" srcId="{162F69A6-0780-49EA-A6A8-3965C12489B2}" destId="{5968B0E1-BC48-44DE-923F-652DFF097946}" srcOrd="3" destOrd="0" parTransId="{F8438BB4-D18A-473C-82FA-B9782C8C006F}" sibTransId="{671002FA-8905-4417-921E-8710E36F7C11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8BE3019-0E90-4C32-A988-157009864AD2}" type="presParOf" srcId="{05261D3E-3CC7-4C85-9E09-D67FC777908C}" destId="{B12160B6-4EC8-4B4D-A1B2-F7F5F2795F75}" srcOrd="2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3" destOrd="0" presId="urn:microsoft.com/office/officeart/2018/2/layout/IconVerticalSolidList"/>
    <dgm:cxn modelId="{CC9F31C5-774B-4FC3-9646-7E0EFDB54727}" type="presParOf" srcId="{05261D3E-3CC7-4C85-9E09-D67FC777908C}" destId="{390D1410-0CB7-44D5-903C-C35615DE86E1}" srcOrd="4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EFFF9EAD-AEF7-4A15-A994-5074345D1D52}" type="presParOf" srcId="{05261D3E-3CC7-4C85-9E09-D67FC777908C}" destId="{7A1F9343-85AB-4A27-B8A0-AB3F7153822D}" srcOrd="5" destOrd="0" presId="urn:microsoft.com/office/officeart/2018/2/layout/IconVerticalSolidList"/>
    <dgm:cxn modelId="{0EAF3133-7317-4614-9B76-8EE188C8A16E}" type="presParOf" srcId="{05261D3E-3CC7-4C85-9E09-D67FC777908C}" destId="{E6564CB3-D960-4742-883D-ED97653D686F}" srcOrd="6" destOrd="0" presId="urn:microsoft.com/office/officeart/2018/2/layout/IconVerticalSolidList"/>
    <dgm:cxn modelId="{F85A9A4D-816A-4F6D-B280-BB5E9947451C}" type="presParOf" srcId="{E6564CB3-D960-4742-883D-ED97653D686F}" destId="{721E6395-67E4-4BDF-87AD-CA894A7F751A}" srcOrd="0" destOrd="0" presId="urn:microsoft.com/office/officeart/2018/2/layout/IconVerticalSolidList"/>
    <dgm:cxn modelId="{00DB4074-1122-4240-8901-894E52776F7A}" type="presParOf" srcId="{E6564CB3-D960-4742-883D-ED97653D686F}" destId="{24F3DB92-F38D-41FC-840A-58BD5EA431B5}" srcOrd="1" destOrd="0" presId="urn:microsoft.com/office/officeart/2018/2/layout/IconVerticalSolidList"/>
    <dgm:cxn modelId="{3C964A84-989A-4EE4-A6A9-72C4665562FC}" type="presParOf" srcId="{E6564CB3-D960-4742-883D-ED97653D686F}" destId="{71B40D83-6E73-463B-9489-1CE5E0B9C842}" srcOrd="2" destOrd="0" presId="urn:microsoft.com/office/officeart/2018/2/layout/IconVerticalSolidList"/>
    <dgm:cxn modelId="{FFA91DCE-28E8-4A5E-AB23-7F5DED282675}" type="presParOf" srcId="{E6564CB3-D960-4742-883D-ED97653D686F}" destId="{CD47EADE-FF6D-417D-AF8D-60589F426C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Skills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QSK method (sending </a:t>
          </a:r>
          <a:r>
            <a:rPr lang="en-US" sz="2800" err="1">
              <a:solidFill>
                <a:schemeClr val="bg1"/>
              </a:solidFill>
            </a:rPr>
            <a:t>dits</a:t>
          </a:r>
          <a:r>
            <a:rPr lang="en-US" sz="2800">
              <a:solidFill>
                <a:schemeClr val="bg1"/>
              </a:solidFill>
            </a:rPr>
            <a:t>)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1D77D3F2-2BD1-4119-ADEF-C58B603A498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Filling at the End</a:t>
          </a:r>
        </a:p>
      </dgm:t>
    </dgm:pt>
    <dgm:pt modelId="{8207D5DF-E6D5-4B34-B271-0988874B8AE1}" type="parTrans" cxnId="{36F189A5-48D1-4944-958E-0DF133E92FCF}">
      <dgm:prSet/>
      <dgm:spPr/>
      <dgm:t>
        <a:bodyPr/>
        <a:lstStyle/>
        <a:p>
          <a:endParaRPr lang="en-US"/>
        </a:p>
      </dgm:t>
    </dgm:pt>
    <dgm:pt modelId="{7BF19EF7-2F9D-4CFE-BC49-1866EF9E051B}" type="sibTrans" cxnId="{36F189A5-48D1-4944-958E-0DF133E92FCF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>
        <dgm:presLayoutVars>
          <dgm:bulletEnabled val="1"/>
        </dgm:presLayoutVars>
      </dgm:prSet>
      <dgm:spPr/>
    </dgm:pt>
  </dgm:ptLst>
  <dgm:cxnLst>
    <dgm:cxn modelId="{629B7D0A-F40D-4B38-AFB5-C4AC17D75346}" type="presOf" srcId="{1D77D3F2-2BD1-4119-ADEF-C58B603A498E}" destId="{A7174219-EC9E-4267-A04D-B18EE847387A}" srcOrd="0" destOrd="1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36F189A5-48D1-4944-958E-0DF133E92FCF}" srcId="{7A49DF98-867D-48FD-8C6A-11619CC54E26}" destId="{1D77D3F2-2BD1-4119-ADEF-C58B603A498E}" srcOrd="1" destOrd="0" parTransId="{8207D5DF-E6D5-4B34-B271-0988874B8AE1}" sibTransId="{7BF19EF7-2F9D-4CFE-BC49-1866EF9E051B}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Example Radiogram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 custLinFactNeighborX="-29412" custLinFactNeighborY="-896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How it works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QTB means that the number of groups received does not match the check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5C7C6D0C-89CD-4E21-BF6E-0DC5C11CBD6F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>
            <a:solidFill>
              <a:schemeClr val="bg1"/>
            </a:solidFill>
          </a:endParaRPr>
        </a:p>
      </dgm:t>
    </dgm:pt>
    <dgm:pt modelId="{381416E2-DFBE-437A-9219-978AFB2A5ACE}" type="parTrans" cxnId="{C5E4E775-5E64-4076-8F5E-E953D4CCA474}">
      <dgm:prSet/>
      <dgm:spPr/>
      <dgm:t>
        <a:bodyPr/>
        <a:lstStyle/>
        <a:p>
          <a:endParaRPr lang="en-US"/>
        </a:p>
      </dgm:t>
    </dgm:pt>
    <dgm:pt modelId="{3F47380C-6E38-45A2-9ABB-7099A3F05844}" type="sibTrans" cxnId="{C5E4E775-5E64-4076-8F5E-E953D4CCA474}">
      <dgm:prSet/>
      <dgm:spPr/>
      <dgm:t>
        <a:bodyPr/>
        <a:lstStyle/>
        <a:p>
          <a:endParaRPr lang="en-US"/>
        </a:p>
      </dgm:t>
    </dgm:pt>
    <dgm:pt modelId="{E06DDB2A-54D2-40E5-A8C4-17752DC4962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The Q-signal is sent followed by the first character of each group to identify the error.</a:t>
          </a:r>
        </a:p>
      </dgm:t>
    </dgm:pt>
    <dgm:pt modelId="{FBB5C9CB-96A8-4B7E-B5B8-248940FD9E3F}" type="parTrans" cxnId="{E40AB10E-650A-4371-BEBE-FC6515D65D06}">
      <dgm:prSet/>
      <dgm:spPr/>
    </dgm:pt>
    <dgm:pt modelId="{4AB0ADAA-1A9B-476A-95B0-7E774027598F}" type="sibTrans" cxnId="{E40AB10E-650A-4371-BEBE-FC6515D65D06}">
      <dgm:prSet/>
      <dgm:spPr/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 custLinFactNeighborX="-1085" custLinFactNeighborY="91590">
        <dgm:presLayoutVars>
          <dgm:bulletEnabled val="1"/>
        </dgm:presLayoutVars>
      </dgm:prSet>
      <dgm:spPr/>
    </dgm:pt>
  </dgm:ptLst>
  <dgm:cxnLst>
    <dgm:cxn modelId="{E40AB10E-650A-4371-BEBE-FC6515D65D06}" srcId="{7A49DF98-867D-48FD-8C6A-11619CC54E26}" destId="{E06DDB2A-54D2-40E5-A8C4-17752DC4962E}" srcOrd="1" destOrd="0" parTransId="{FBB5C9CB-96A8-4B7E-B5B8-248940FD9E3F}" sibTransId="{4AB0ADAA-1A9B-476A-95B0-7E774027598F}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C5E4E775-5E64-4076-8F5E-E953D4CCA474}" srcId="{7A49DF98-867D-48FD-8C6A-11619CC54E26}" destId="{5C7C6D0C-89CD-4E21-BF6E-0DC5C11CBD6F}" srcOrd="2" destOrd="0" parTransId="{381416E2-DFBE-437A-9219-978AFB2A5ACE}" sibTransId="{3F47380C-6E38-45A2-9ABB-7099A3F05844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C0861A8-2C0B-45A7-BE3A-C3C53A63998C}" type="presOf" srcId="{E06DDB2A-54D2-40E5-A8C4-17752DC4962E}" destId="{A7174219-EC9E-4267-A04D-B18EE847387A}" srcOrd="0" destOrd="1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206663EA-B1BA-4F39-B0A3-87557D0F48EF}" type="presOf" srcId="{5C7C6D0C-89CD-4E21-BF6E-0DC5C11CBD6F}" destId="{A7174219-EC9E-4267-A04D-B18EE847387A}" srcOrd="0" destOrd="2" presId="urn:microsoft.com/office/officeart/2005/8/layout/list1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Example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5C7C6D0C-89CD-4E21-BF6E-0DC5C11CBD6F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>
            <a:solidFill>
              <a:schemeClr val="bg1"/>
            </a:solidFill>
          </a:endParaRPr>
        </a:p>
      </dgm:t>
    </dgm:pt>
    <dgm:pt modelId="{381416E2-DFBE-437A-9219-978AFB2A5ACE}" type="parTrans" cxnId="{C5E4E775-5E64-4076-8F5E-E953D4CCA474}">
      <dgm:prSet/>
      <dgm:spPr/>
      <dgm:t>
        <a:bodyPr/>
        <a:lstStyle/>
        <a:p>
          <a:endParaRPr lang="en-US"/>
        </a:p>
      </dgm:t>
    </dgm:pt>
    <dgm:pt modelId="{3F47380C-6E38-45A2-9ABB-7099A3F05844}" type="sibTrans" cxnId="{C5E4E775-5E64-4076-8F5E-E953D4CCA474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 custLinFactNeighborX="-1085" custLinFactNeighborY="91590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C5E4E775-5E64-4076-8F5E-E953D4CCA474}" srcId="{7A49DF98-867D-48FD-8C6A-11619CC54E26}" destId="{5C7C6D0C-89CD-4E21-BF6E-0DC5C11CBD6F}" srcOrd="1" destOrd="0" parTransId="{381416E2-DFBE-437A-9219-978AFB2A5ACE}" sibTransId="{3F47380C-6E38-45A2-9ABB-7099A3F05844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206663EA-B1BA-4F39-B0A3-87557D0F48EF}" type="presOf" srcId="{5C7C6D0C-89CD-4E21-BF6E-0DC5C11CBD6F}" destId="{A7174219-EC9E-4267-A04D-B18EE847387A}" srcOrd="0" destOrd="1" presId="urn:microsoft.com/office/officeart/2005/8/layout/list1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ARL Numbered Messages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Getting it Right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Book Traffic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5968B0E1-BC48-44DE-923F-652DFF0979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Third Party Agreements</a:t>
          </a:r>
        </a:p>
      </dgm:t>
    </dgm:pt>
    <dgm:pt modelId="{F8438BB4-D18A-473C-82FA-B9782C8C006F}" type="parTrans" cxnId="{4B2219FA-59AE-4B4A-8CF1-2E75844DE3E7}">
      <dgm:prSet/>
      <dgm:spPr/>
      <dgm:t>
        <a:bodyPr/>
        <a:lstStyle/>
        <a:p>
          <a:endParaRPr lang="en-US"/>
        </a:p>
      </dgm:t>
    </dgm:pt>
    <dgm:pt modelId="{671002FA-8905-4417-921E-8710E36F7C11}" type="sibTrans" cxnId="{4B2219FA-59AE-4B4A-8CF1-2E75844DE3E7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4" custScaleY="110000" custLinFactNeighborX="-3787" custLinFactNeighborY="-802"/>
      <dgm:spPr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4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1" presStyleCnt="4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1" presStyleCnt="4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2" presStyleCnt="4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2" presStyleCnt="4" custScaleX="8458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2" presStyleCnt="4">
        <dgm:presLayoutVars>
          <dgm:chMax val="0"/>
          <dgm:chPref val="0"/>
        </dgm:presLayoutVars>
      </dgm:prSet>
      <dgm:spPr/>
    </dgm:pt>
    <dgm:pt modelId="{7A1F9343-85AB-4A27-B8A0-AB3F7153822D}" type="pres">
      <dgm:prSet presAssocID="{D99C9B80-BA48-46B7-8B67-372E2AFD9E86}" presName="sibTrans" presStyleCnt="0"/>
      <dgm:spPr/>
    </dgm:pt>
    <dgm:pt modelId="{E6564CB3-D960-4742-883D-ED97653D686F}" type="pres">
      <dgm:prSet presAssocID="{5968B0E1-BC48-44DE-923F-652DFF097946}" presName="compNode" presStyleCnt="0"/>
      <dgm:spPr/>
    </dgm:pt>
    <dgm:pt modelId="{721E6395-67E4-4BDF-87AD-CA894A7F751A}" type="pres">
      <dgm:prSet presAssocID="{5968B0E1-BC48-44DE-923F-652DFF097946}" presName="bgRect" presStyleLbl="bgShp" presStyleIdx="3" presStyleCnt="4"/>
      <dgm:spPr>
        <a:xfrm>
          <a:off x="0" y="4748931"/>
          <a:ext cx="6791323" cy="12326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4D4D4D"/>
            </a:gs>
          </a:gsLst>
          <a:lin ang="10800000" scaled="0"/>
        </a:gradFill>
        <a:ln>
          <a:noFill/>
        </a:ln>
        <a:effectLst/>
      </dgm:spPr>
    </dgm:pt>
    <dgm:pt modelId="{24F3DB92-F38D-41FC-840A-58BD5EA431B5}" type="pres">
      <dgm:prSet presAssocID="{5968B0E1-BC48-44DE-923F-652DFF0979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obe outline"/>
        </a:ext>
      </dgm:extLst>
    </dgm:pt>
    <dgm:pt modelId="{71B40D83-6E73-463B-9489-1CE5E0B9C842}" type="pres">
      <dgm:prSet presAssocID="{5968B0E1-BC48-44DE-923F-652DFF097946}" presName="spaceRect" presStyleCnt="0"/>
      <dgm:spPr/>
    </dgm:pt>
    <dgm:pt modelId="{CD47EADE-FF6D-417D-AF8D-60589F426CAC}" type="pres">
      <dgm:prSet presAssocID="{5968B0E1-BC48-44DE-923F-652DFF09794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1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6399C-741C-48AD-8054-8603FCD1D12D}" type="presOf" srcId="{5968B0E1-BC48-44DE-923F-652DFF097946}" destId="{CD47EADE-FF6D-417D-AF8D-60589F426CAC}" srcOrd="0" destOrd="0" presId="urn:microsoft.com/office/officeart/2018/2/layout/IconVerticalSolidList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2" destOrd="0" parTransId="{DB284026-3063-4705-B72C-ADE04469BE6D}" sibTransId="{D99C9B80-BA48-46B7-8B67-372E2AFD9E86}"/>
    <dgm:cxn modelId="{4B2219FA-59AE-4B4A-8CF1-2E75844DE3E7}" srcId="{162F69A6-0780-49EA-A6A8-3965C12489B2}" destId="{5968B0E1-BC48-44DE-923F-652DFF097946}" srcOrd="3" destOrd="0" parTransId="{F8438BB4-D18A-473C-82FA-B9782C8C006F}" sibTransId="{671002FA-8905-4417-921E-8710E36F7C11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8BE3019-0E90-4C32-A988-157009864AD2}" type="presParOf" srcId="{05261D3E-3CC7-4C85-9E09-D67FC777908C}" destId="{B12160B6-4EC8-4B4D-A1B2-F7F5F2795F75}" srcOrd="2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3" destOrd="0" presId="urn:microsoft.com/office/officeart/2018/2/layout/IconVerticalSolidList"/>
    <dgm:cxn modelId="{CC9F31C5-774B-4FC3-9646-7E0EFDB54727}" type="presParOf" srcId="{05261D3E-3CC7-4C85-9E09-D67FC777908C}" destId="{390D1410-0CB7-44D5-903C-C35615DE86E1}" srcOrd="4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EFFF9EAD-AEF7-4A15-A994-5074345D1D52}" type="presParOf" srcId="{05261D3E-3CC7-4C85-9E09-D67FC777908C}" destId="{7A1F9343-85AB-4A27-B8A0-AB3F7153822D}" srcOrd="5" destOrd="0" presId="urn:microsoft.com/office/officeart/2018/2/layout/IconVerticalSolidList"/>
    <dgm:cxn modelId="{0EAF3133-7317-4614-9B76-8EE188C8A16E}" type="presParOf" srcId="{05261D3E-3CC7-4C85-9E09-D67FC777908C}" destId="{E6564CB3-D960-4742-883D-ED97653D686F}" srcOrd="6" destOrd="0" presId="urn:microsoft.com/office/officeart/2018/2/layout/IconVerticalSolidList"/>
    <dgm:cxn modelId="{F85A9A4D-816A-4F6D-B280-BB5E9947451C}" type="presParOf" srcId="{E6564CB3-D960-4742-883D-ED97653D686F}" destId="{721E6395-67E4-4BDF-87AD-CA894A7F751A}" srcOrd="0" destOrd="0" presId="urn:microsoft.com/office/officeart/2018/2/layout/IconVerticalSolidList"/>
    <dgm:cxn modelId="{00DB4074-1122-4240-8901-894E52776F7A}" type="presParOf" srcId="{E6564CB3-D960-4742-883D-ED97653D686F}" destId="{24F3DB92-F38D-41FC-840A-58BD5EA431B5}" srcOrd="1" destOrd="0" presId="urn:microsoft.com/office/officeart/2018/2/layout/IconVerticalSolidList"/>
    <dgm:cxn modelId="{3C964A84-989A-4EE4-A6A9-72C4665562FC}" type="presParOf" srcId="{E6564CB3-D960-4742-883D-ED97653D686F}" destId="{71B40D83-6E73-463B-9489-1CE5E0B9C842}" srcOrd="2" destOrd="0" presId="urn:microsoft.com/office/officeart/2018/2/layout/IconVerticalSolidList"/>
    <dgm:cxn modelId="{FFA91DCE-28E8-4A5E-AB23-7F5DED282675}" type="presParOf" srcId="{E6564CB3-D960-4742-883D-ED97653D686F}" destId="{CD47EADE-FF6D-417D-AF8D-60589F426C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Summary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75B1333F-7BF5-4830-9AD5-FA6A77E2B03F}">
      <dgm:prSet phldr="0" custT="1"/>
      <dgm:spPr>
        <a:noFill/>
        <a:ln>
          <a:noFill/>
        </a:ln>
      </dgm:spPr>
      <dgm:t>
        <a:bodyPr/>
        <a:lstStyle/>
        <a:p>
          <a:pPr rtl="0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latin typeface="Calibri Light"/>
            </a:rPr>
            <a:t> Usually used for the same message going to multiple adressees</a:t>
          </a:r>
          <a:endParaRPr lang="en-US" sz="2800">
            <a:solidFill>
              <a:schemeClr val="bg1"/>
            </a:solidFill>
          </a:endParaRPr>
        </a:p>
      </dgm:t>
    </dgm:pt>
    <dgm:pt modelId="{E75ECCB4-69B9-42C2-8C17-8606F1371DE6}" type="parTrans" cxnId="{B485B26E-811F-4AF6-8372-AECC0104EDFF}">
      <dgm:prSet/>
      <dgm:spPr/>
      <dgm:t>
        <a:bodyPr/>
        <a:lstStyle/>
        <a:p>
          <a:endParaRPr lang="en-US"/>
        </a:p>
      </dgm:t>
    </dgm:pt>
    <dgm:pt modelId="{16C11DEC-6DED-4050-A13F-E66EC569B60B}" type="sibTrans" cxnId="{B485B26E-811F-4AF6-8372-AECC0104EDFF}">
      <dgm:prSet/>
      <dgm:spPr/>
      <dgm:t>
        <a:bodyPr/>
        <a:lstStyle/>
        <a:p>
          <a:endParaRPr lang="en-US"/>
        </a:p>
      </dgm:t>
    </dgm:pt>
    <dgm:pt modelId="{EB78583C-7B1B-4AD6-AE04-EA04485ECBFD}">
      <dgm:prSet phldr="0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libri Light"/>
            </a:rPr>
            <a:t>The common parts are sent</a:t>
          </a:r>
        </a:p>
      </dgm:t>
    </dgm:pt>
    <dgm:pt modelId="{BF242596-C912-4A9C-ABD7-2500DFED4AA1}" type="parTrans" cxnId="{93A9F598-5AF4-4B41-8897-C81E599F2115}">
      <dgm:prSet/>
      <dgm:spPr/>
      <dgm:t>
        <a:bodyPr/>
        <a:lstStyle/>
        <a:p>
          <a:endParaRPr lang="en-US"/>
        </a:p>
      </dgm:t>
    </dgm:pt>
    <dgm:pt modelId="{53B30601-2263-4ED8-8C8C-0703319DC0C3}" type="sibTrans" cxnId="{93A9F598-5AF4-4B41-8897-C81E599F2115}">
      <dgm:prSet/>
      <dgm:spPr/>
      <dgm:t>
        <a:bodyPr/>
        <a:lstStyle/>
        <a:p>
          <a:endParaRPr lang="en-US"/>
        </a:p>
      </dgm:t>
    </dgm:pt>
    <dgm:pt modelId="{D687A65B-B023-406C-B641-739460E8EA8C}">
      <dgm:prSet phldr="0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libri Light"/>
            </a:rPr>
            <a:t>The unique parts are sent second</a:t>
          </a:r>
        </a:p>
      </dgm:t>
    </dgm:pt>
    <dgm:pt modelId="{92C95014-4D1C-48EF-AD0B-D537F115A566}" type="parTrans" cxnId="{68AF72D3-C9B6-4276-A7B4-4BFF99187471}">
      <dgm:prSet/>
      <dgm:spPr/>
      <dgm:t>
        <a:bodyPr/>
        <a:lstStyle/>
        <a:p>
          <a:endParaRPr lang="en-US"/>
        </a:p>
      </dgm:t>
    </dgm:pt>
    <dgm:pt modelId="{84885895-2941-4E2E-9DD4-B067FF46385B}" type="sibTrans" cxnId="{68AF72D3-C9B6-4276-A7B4-4BFF99187471}">
      <dgm:prSet/>
      <dgm:spPr/>
      <dgm:t>
        <a:bodyPr/>
        <a:lstStyle/>
        <a:p>
          <a:endParaRPr lang="en-US"/>
        </a:p>
      </dgm:t>
    </dgm:pt>
    <dgm:pt modelId="{5B964719-0782-49D3-810E-07B03F31462A}">
      <dgm:prSet phldr="0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libri Light"/>
            </a:rPr>
            <a:t>Booking is at the discretion of the sending station</a:t>
          </a:r>
        </a:p>
      </dgm:t>
    </dgm:pt>
    <dgm:pt modelId="{11FBF609-B61E-48C0-BE37-EA87FFF87A36}" type="parTrans" cxnId="{840B52F1-84C6-4EBF-95BF-5EA8DA12304E}">
      <dgm:prSet/>
      <dgm:spPr/>
      <dgm:t>
        <a:bodyPr/>
        <a:lstStyle/>
        <a:p>
          <a:endParaRPr lang="en-US"/>
        </a:p>
      </dgm:t>
    </dgm:pt>
    <dgm:pt modelId="{B80B5892-F214-40EC-AD88-12F2DF606060}" type="sibTrans" cxnId="{840B52F1-84C6-4EBF-95BF-5EA8DA12304E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146316" custLinFactNeighborX="2936" custLinFactNeighborY="15358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>
        <dgm:presLayoutVars>
          <dgm:bulletEnabled val="1"/>
        </dgm:presLayoutVars>
      </dgm:prSet>
      <dgm:spPr/>
    </dgm:pt>
  </dgm:ptLst>
  <dgm:cxnLst>
    <dgm:cxn modelId="{F12FAC13-BB34-4EB5-A0B6-84AC433546D7}" type="presOf" srcId="{7A49DF98-867D-48FD-8C6A-11619CC54E26}" destId="{47D332B7-C90F-4055-8376-68DED81340C7}" srcOrd="0" destOrd="0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7019EE2E-36EE-4805-8A93-2894E142DF0A}" type="presOf" srcId="{5B964719-0782-49D3-810E-07B03F31462A}" destId="{A7174219-EC9E-4267-A04D-B18EE847387A}" srcOrd="0" destOrd="3" presId="urn:microsoft.com/office/officeart/2005/8/layout/list1"/>
    <dgm:cxn modelId="{B485B26E-811F-4AF6-8372-AECC0104EDFF}" srcId="{7A49DF98-867D-48FD-8C6A-11619CC54E26}" destId="{75B1333F-7BF5-4830-9AD5-FA6A77E2B03F}" srcOrd="0" destOrd="0" parTransId="{E75ECCB4-69B9-42C2-8C17-8606F1371DE6}" sibTransId="{16C11DEC-6DED-4050-A13F-E66EC569B60B}"/>
    <dgm:cxn modelId="{E9913676-BB80-4021-9A80-F43DB5489ADC}" type="presOf" srcId="{D687A65B-B023-406C-B641-739460E8EA8C}" destId="{A7174219-EC9E-4267-A04D-B18EE847387A}" srcOrd="0" destOrd="2" presId="urn:microsoft.com/office/officeart/2005/8/layout/list1"/>
    <dgm:cxn modelId="{93A9F598-5AF4-4B41-8897-C81E599F2115}" srcId="{7A49DF98-867D-48FD-8C6A-11619CC54E26}" destId="{EB78583C-7B1B-4AD6-AE04-EA04485ECBFD}" srcOrd="1" destOrd="0" parTransId="{BF242596-C912-4A9C-ABD7-2500DFED4AA1}" sibTransId="{53B30601-2263-4ED8-8C8C-0703319DC0C3}"/>
    <dgm:cxn modelId="{EF2A8299-FF4E-400D-947D-D963FEB40AD0}" type="presOf" srcId="{75B1333F-7BF5-4830-9AD5-FA6A77E2B03F}" destId="{A7174219-EC9E-4267-A04D-B18EE847387A}" srcOrd="0" destOrd="0" presId="urn:microsoft.com/office/officeart/2005/8/layout/list1"/>
    <dgm:cxn modelId="{BE3AC19C-F57B-4B15-9071-1A5C6580A539}" type="presOf" srcId="{7A49DF98-867D-48FD-8C6A-11619CC54E26}" destId="{8EFCDC49-2431-44A7-9E88-01190BAF5B19}" srcOrd="1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68AF72D3-C9B6-4276-A7B4-4BFF99187471}" srcId="{7A49DF98-867D-48FD-8C6A-11619CC54E26}" destId="{D687A65B-B023-406C-B641-739460E8EA8C}" srcOrd="2" destOrd="0" parTransId="{92C95014-4D1C-48EF-AD0B-D537F115A566}" sibTransId="{84885895-2941-4E2E-9DD4-B067FF46385B}"/>
    <dgm:cxn modelId="{840B52F1-84C6-4EBF-95BF-5EA8DA12304E}" srcId="{7A49DF98-867D-48FD-8C6A-11619CC54E26}" destId="{5B964719-0782-49D3-810E-07B03F31462A}" srcOrd="3" destOrd="0" parTransId="{11FBF609-B61E-48C0-BE37-EA87FFF87A36}" sibTransId="{B80B5892-F214-40EC-AD88-12F2DF606060}"/>
    <dgm:cxn modelId="{A06E81F4-5C77-4433-B7BA-6F88C57405E0}" type="presOf" srcId="{EB78583C-7B1B-4AD6-AE04-EA04485ECBFD}" destId="{A7174219-EC9E-4267-A04D-B18EE847387A}" srcOrd="0" destOrd="1" presId="urn:microsoft.com/office/officeart/2005/8/layout/list1"/>
    <dgm:cxn modelId="{973B6A6C-0B76-49AD-A928-4F308CA6B835}" type="presParOf" srcId="{48838873-4431-4954-9171-1238775AC576}" destId="{ADA60600-5F4A-49C6-91D8-2B4F4EF7F0C5}" srcOrd="0" destOrd="0" presId="urn:microsoft.com/office/officeart/2005/8/layout/list1"/>
    <dgm:cxn modelId="{694B2668-B555-4BCB-A67C-1C6F93E68072}" type="presParOf" srcId="{ADA60600-5F4A-49C6-91D8-2B4F4EF7F0C5}" destId="{47D332B7-C90F-4055-8376-68DED81340C7}" srcOrd="0" destOrd="0" presId="urn:microsoft.com/office/officeart/2005/8/layout/list1"/>
    <dgm:cxn modelId="{96159C75-7C3D-4518-8967-AA5CFB60FAF0}" type="presParOf" srcId="{ADA60600-5F4A-49C6-91D8-2B4F4EF7F0C5}" destId="{8EFCDC49-2431-44A7-9E88-01190BAF5B19}" srcOrd="1" destOrd="0" presId="urn:microsoft.com/office/officeart/2005/8/layout/list1"/>
    <dgm:cxn modelId="{E66CF034-057C-4C63-B696-93564BF9A3F5}" type="presParOf" srcId="{48838873-4431-4954-9171-1238775AC576}" destId="{F95C0667-9363-47DF-A653-E9673BF14A41}" srcOrd="1" destOrd="0" presId="urn:microsoft.com/office/officeart/2005/8/layout/list1"/>
    <dgm:cxn modelId="{B7FDD90A-7CF8-4566-A8BE-6F7C6FC67689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ARL Numbered Messages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Getting it Right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Book Traffic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5968B0E1-BC48-44DE-923F-652DFF0979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Third Party Agreements</a:t>
          </a:r>
        </a:p>
      </dgm:t>
    </dgm:pt>
    <dgm:pt modelId="{F8438BB4-D18A-473C-82FA-B9782C8C006F}" type="parTrans" cxnId="{4B2219FA-59AE-4B4A-8CF1-2E75844DE3E7}">
      <dgm:prSet/>
      <dgm:spPr/>
      <dgm:t>
        <a:bodyPr/>
        <a:lstStyle/>
        <a:p>
          <a:endParaRPr lang="en-US"/>
        </a:p>
      </dgm:t>
    </dgm:pt>
    <dgm:pt modelId="{671002FA-8905-4417-921E-8710E36F7C11}" type="sibTrans" cxnId="{4B2219FA-59AE-4B4A-8CF1-2E75844DE3E7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4" custScaleY="110000" custLinFactNeighborX="-3787" custLinFactNeighborY="-802"/>
      <dgm:spPr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4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1" presStyleCnt="4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1" presStyleCnt="4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2" presStyleCnt="4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2" presStyleCnt="4" custScaleX="8458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2" presStyleCnt="4">
        <dgm:presLayoutVars>
          <dgm:chMax val="0"/>
          <dgm:chPref val="0"/>
        </dgm:presLayoutVars>
      </dgm:prSet>
      <dgm:spPr/>
    </dgm:pt>
    <dgm:pt modelId="{7A1F9343-85AB-4A27-B8A0-AB3F7153822D}" type="pres">
      <dgm:prSet presAssocID="{D99C9B80-BA48-46B7-8B67-372E2AFD9E86}" presName="sibTrans" presStyleCnt="0"/>
      <dgm:spPr/>
    </dgm:pt>
    <dgm:pt modelId="{E6564CB3-D960-4742-883D-ED97653D686F}" type="pres">
      <dgm:prSet presAssocID="{5968B0E1-BC48-44DE-923F-652DFF097946}" presName="compNode" presStyleCnt="0"/>
      <dgm:spPr/>
    </dgm:pt>
    <dgm:pt modelId="{721E6395-67E4-4BDF-87AD-CA894A7F751A}" type="pres">
      <dgm:prSet presAssocID="{5968B0E1-BC48-44DE-923F-652DFF097946}" presName="bgRect" presStyleLbl="bgShp" presStyleIdx="3" presStyleCnt="4"/>
      <dgm:spPr>
        <a:xfrm>
          <a:off x="0" y="4748931"/>
          <a:ext cx="6791323" cy="12326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gm:spPr>
    </dgm:pt>
    <dgm:pt modelId="{24F3DB92-F38D-41FC-840A-58BD5EA431B5}" type="pres">
      <dgm:prSet presAssocID="{5968B0E1-BC48-44DE-923F-652DFF0979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obe outline"/>
        </a:ext>
      </dgm:extLst>
    </dgm:pt>
    <dgm:pt modelId="{71B40D83-6E73-463B-9489-1CE5E0B9C842}" type="pres">
      <dgm:prSet presAssocID="{5968B0E1-BC48-44DE-923F-652DFF097946}" presName="spaceRect" presStyleCnt="0"/>
      <dgm:spPr/>
    </dgm:pt>
    <dgm:pt modelId="{CD47EADE-FF6D-417D-AF8D-60589F426CAC}" type="pres">
      <dgm:prSet presAssocID="{5968B0E1-BC48-44DE-923F-652DFF09794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1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6399C-741C-48AD-8054-8603FCD1D12D}" type="presOf" srcId="{5968B0E1-BC48-44DE-923F-652DFF097946}" destId="{CD47EADE-FF6D-417D-AF8D-60589F426CAC}" srcOrd="0" destOrd="0" presId="urn:microsoft.com/office/officeart/2018/2/layout/IconVerticalSolidList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2" destOrd="0" parTransId="{DB284026-3063-4705-B72C-ADE04469BE6D}" sibTransId="{D99C9B80-BA48-46B7-8B67-372E2AFD9E86}"/>
    <dgm:cxn modelId="{4B2219FA-59AE-4B4A-8CF1-2E75844DE3E7}" srcId="{162F69A6-0780-49EA-A6A8-3965C12489B2}" destId="{5968B0E1-BC48-44DE-923F-652DFF097946}" srcOrd="3" destOrd="0" parTransId="{F8438BB4-D18A-473C-82FA-B9782C8C006F}" sibTransId="{671002FA-8905-4417-921E-8710E36F7C11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8BE3019-0E90-4C32-A988-157009864AD2}" type="presParOf" srcId="{05261D3E-3CC7-4C85-9E09-D67FC777908C}" destId="{B12160B6-4EC8-4B4D-A1B2-F7F5F2795F75}" srcOrd="2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3" destOrd="0" presId="urn:microsoft.com/office/officeart/2018/2/layout/IconVerticalSolidList"/>
    <dgm:cxn modelId="{CC9F31C5-774B-4FC3-9646-7E0EFDB54727}" type="presParOf" srcId="{05261D3E-3CC7-4C85-9E09-D67FC777908C}" destId="{390D1410-0CB7-44D5-903C-C35615DE86E1}" srcOrd="4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EFFF9EAD-AEF7-4A15-A994-5074345D1D52}" type="presParOf" srcId="{05261D3E-3CC7-4C85-9E09-D67FC777908C}" destId="{7A1F9343-85AB-4A27-B8A0-AB3F7153822D}" srcOrd="5" destOrd="0" presId="urn:microsoft.com/office/officeart/2018/2/layout/IconVerticalSolidList"/>
    <dgm:cxn modelId="{0EAF3133-7317-4614-9B76-8EE188C8A16E}" type="presParOf" srcId="{05261D3E-3CC7-4C85-9E09-D67FC777908C}" destId="{E6564CB3-D960-4742-883D-ED97653D686F}" srcOrd="6" destOrd="0" presId="urn:microsoft.com/office/officeart/2018/2/layout/IconVerticalSolidList"/>
    <dgm:cxn modelId="{F85A9A4D-816A-4F6D-B280-BB5E9947451C}" type="presParOf" srcId="{E6564CB3-D960-4742-883D-ED97653D686F}" destId="{721E6395-67E4-4BDF-87AD-CA894A7F751A}" srcOrd="0" destOrd="0" presId="urn:microsoft.com/office/officeart/2018/2/layout/IconVerticalSolidList"/>
    <dgm:cxn modelId="{00DB4074-1122-4240-8901-894E52776F7A}" type="presParOf" srcId="{E6564CB3-D960-4742-883D-ED97653D686F}" destId="{24F3DB92-F38D-41FC-840A-58BD5EA431B5}" srcOrd="1" destOrd="0" presId="urn:microsoft.com/office/officeart/2018/2/layout/IconVerticalSolidList"/>
    <dgm:cxn modelId="{3C964A84-989A-4EE4-A6A9-72C4665562FC}" type="presParOf" srcId="{E6564CB3-D960-4742-883D-ED97653D686F}" destId="{71B40D83-6E73-463B-9489-1CE5E0B9C842}" srcOrd="2" destOrd="0" presId="urn:microsoft.com/office/officeart/2018/2/layout/IconVerticalSolidList"/>
    <dgm:cxn modelId="{FFA91DCE-28E8-4A5E-AB23-7F5DED282675}" type="presParOf" srcId="{E6564CB3-D960-4742-883D-ED97653D686F}" destId="{CD47EADE-FF6D-417D-AF8D-60589F426C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Summary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75B1333F-7BF5-4830-9AD5-FA6A77E2B03F}">
      <dgm:prSet phldr="0" custT="1"/>
      <dgm:spPr>
        <a:noFill/>
        <a:ln>
          <a:noFill/>
        </a:ln>
      </dgm:spPr>
      <dgm:t>
        <a:bodyPr/>
        <a:lstStyle/>
        <a:p>
          <a:pPr rtl="0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latin typeface="Calibri Light"/>
            </a:rPr>
            <a:t> An agreement between the US and a foreign government to allow for third party traffic</a:t>
          </a:r>
          <a:endParaRPr lang="en-US" sz="2800">
            <a:solidFill>
              <a:schemeClr val="bg1"/>
            </a:solidFill>
          </a:endParaRPr>
        </a:p>
      </dgm:t>
    </dgm:pt>
    <dgm:pt modelId="{E75ECCB4-69B9-42C2-8C17-8606F1371DE6}" type="parTrans" cxnId="{B485B26E-811F-4AF6-8372-AECC0104EDFF}">
      <dgm:prSet/>
      <dgm:spPr/>
      <dgm:t>
        <a:bodyPr/>
        <a:lstStyle/>
        <a:p>
          <a:endParaRPr lang="en-US"/>
        </a:p>
      </dgm:t>
    </dgm:pt>
    <dgm:pt modelId="{16C11DEC-6DED-4050-A13F-E66EC569B60B}" type="sibTrans" cxnId="{B485B26E-811F-4AF6-8372-AECC0104EDFF}">
      <dgm:prSet/>
      <dgm:spPr/>
      <dgm:t>
        <a:bodyPr/>
        <a:lstStyle/>
        <a:p>
          <a:endParaRPr lang="en-US"/>
        </a:p>
      </dgm:t>
    </dgm:pt>
    <dgm:pt modelId="{7F051C2F-ABC9-40D4-92F5-03059FE9056A}">
      <dgm:prSet phldr="0" custT="1"/>
      <dgm:spPr>
        <a:noFill/>
        <a:ln>
          <a:noFill/>
        </a:ln>
      </dgm:spPr>
      <dgm:t>
        <a:bodyPr/>
        <a:lstStyle/>
        <a:p>
          <a:pPr rtl="0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The traffic must be non-commercial and of a personal, unimportant nature</a:t>
          </a:r>
        </a:p>
      </dgm:t>
    </dgm:pt>
    <dgm:pt modelId="{D7E79123-61FC-4C79-84E1-93C6AEB09247}" type="parTrans" cxnId="{0659B7E0-F10C-41B6-8DAB-92FB4CBDFFED}">
      <dgm:prSet/>
      <dgm:spPr/>
      <dgm:t>
        <a:bodyPr/>
        <a:lstStyle/>
        <a:p>
          <a:endParaRPr lang="en-US"/>
        </a:p>
      </dgm:t>
    </dgm:pt>
    <dgm:pt modelId="{61FD9E30-EBC3-44D0-8C8D-C4147B3C1515}" type="sibTrans" cxnId="{0659B7E0-F10C-41B6-8DAB-92FB4CBDFFED}">
      <dgm:prSet/>
      <dgm:spPr/>
      <dgm:t>
        <a:bodyPr/>
        <a:lstStyle/>
        <a:p>
          <a:endParaRPr lang="en-US"/>
        </a:p>
      </dgm:t>
    </dgm:pt>
    <dgm:pt modelId="{73C38A30-06B3-47E3-AD89-4968A2FDF9CD}">
      <dgm:prSet phldr="0" custT="1"/>
      <dgm:spPr>
        <a:noFill/>
        <a:ln>
          <a:noFill/>
        </a:ln>
      </dgm:spPr>
      <dgm:t>
        <a:bodyPr/>
        <a:lstStyle/>
        <a:p>
          <a:pPr rtl="0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A third party is someone who is not involved in passing the traffic and is not a licensed amateur</a:t>
          </a:r>
        </a:p>
      </dgm:t>
    </dgm:pt>
    <dgm:pt modelId="{E761D41D-6C7E-4F5B-8221-52B59646108E}" type="parTrans" cxnId="{8226B71E-7711-44CA-9716-8CD097E0C192}">
      <dgm:prSet/>
      <dgm:spPr/>
      <dgm:t>
        <a:bodyPr/>
        <a:lstStyle/>
        <a:p>
          <a:endParaRPr lang="en-US"/>
        </a:p>
      </dgm:t>
    </dgm:pt>
    <dgm:pt modelId="{D1B6604B-B83C-4CD6-8279-AB3E16ED7247}" type="sibTrans" cxnId="{8226B71E-7711-44CA-9716-8CD097E0C192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295989" custLinFactNeighborX="2936" custLinFactNeighborY="15358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 custLinFactY="10904" custLinFactNeighborX="-437" custLinFactNeighborY="100000">
        <dgm:presLayoutVars>
          <dgm:bulletEnabled val="1"/>
        </dgm:presLayoutVars>
      </dgm:prSet>
      <dgm:spPr/>
    </dgm:pt>
  </dgm:ptLst>
  <dgm:cxnLst>
    <dgm:cxn modelId="{F12FAC13-BB34-4EB5-A0B6-84AC433546D7}" type="presOf" srcId="{7A49DF98-867D-48FD-8C6A-11619CC54E26}" destId="{47D332B7-C90F-4055-8376-68DED81340C7}" srcOrd="0" destOrd="0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8226B71E-7711-44CA-9716-8CD097E0C192}" srcId="{7A49DF98-867D-48FD-8C6A-11619CC54E26}" destId="{73C38A30-06B3-47E3-AD89-4968A2FDF9CD}" srcOrd="2" destOrd="0" parTransId="{E761D41D-6C7E-4F5B-8221-52B59646108E}" sibTransId="{D1B6604B-B83C-4CD6-8279-AB3E16ED7247}"/>
    <dgm:cxn modelId="{CEBE455C-7E5F-434C-B880-33D5264C238A}" type="presOf" srcId="{73C38A30-06B3-47E3-AD89-4968A2FDF9CD}" destId="{A7174219-EC9E-4267-A04D-B18EE847387A}" srcOrd="0" destOrd="2" presId="urn:microsoft.com/office/officeart/2005/8/layout/list1"/>
    <dgm:cxn modelId="{B485B26E-811F-4AF6-8372-AECC0104EDFF}" srcId="{7A49DF98-867D-48FD-8C6A-11619CC54E26}" destId="{75B1333F-7BF5-4830-9AD5-FA6A77E2B03F}" srcOrd="0" destOrd="0" parTransId="{E75ECCB4-69B9-42C2-8C17-8606F1371DE6}" sibTransId="{16C11DEC-6DED-4050-A13F-E66EC569B60B}"/>
    <dgm:cxn modelId="{7B62C194-20A9-4A1A-95DE-B035CF91011E}" type="presOf" srcId="{7F051C2F-ABC9-40D4-92F5-03059FE9056A}" destId="{A7174219-EC9E-4267-A04D-B18EE847387A}" srcOrd="0" destOrd="1" presId="urn:microsoft.com/office/officeart/2005/8/layout/list1"/>
    <dgm:cxn modelId="{EF2A8299-FF4E-400D-947D-D963FEB40AD0}" type="presOf" srcId="{75B1333F-7BF5-4830-9AD5-FA6A77E2B03F}" destId="{A7174219-EC9E-4267-A04D-B18EE847387A}" srcOrd="0" destOrd="0" presId="urn:microsoft.com/office/officeart/2005/8/layout/list1"/>
    <dgm:cxn modelId="{BE3AC19C-F57B-4B15-9071-1A5C6580A539}" type="presOf" srcId="{7A49DF98-867D-48FD-8C6A-11619CC54E26}" destId="{8EFCDC49-2431-44A7-9E88-01190BAF5B19}" srcOrd="1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0659B7E0-F10C-41B6-8DAB-92FB4CBDFFED}" srcId="{7A49DF98-867D-48FD-8C6A-11619CC54E26}" destId="{7F051C2F-ABC9-40D4-92F5-03059FE9056A}" srcOrd="1" destOrd="0" parTransId="{D7E79123-61FC-4C79-84E1-93C6AEB09247}" sibTransId="{61FD9E30-EBC3-44D0-8C8D-C4147B3C1515}"/>
    <dgm:cxn modelId="{973B6A6C-0B76-49AD-A928-4F308CA6B835}" type="presParOf" srcId="{48838873-4431-4954-9171-1238775AC576}" destId="{ADA60600-5F4A-49C6-91D8-2B4F4EF7F0C5}" srcOrd="0" destOrd="0" presId="urn:microsoft.com/office/officeart/2005/8/layout/list1"/>
    <dgm:cxn modelId="{694B2668-B555-4BCB-A67C-1C6F93E68072}" type="presParOf" srcId="{ADA60600-5F4A-49C6-91D8-2B4F4EF7F0C5}" destId="{47D332B7-C90F-4055-8376-68DED81340C7}" srcOrd="0" destOrd="0" presId="urn:microsoft.com/office/officeart/2005/8/layout/list1"/>
    <dgm:cxn modelId="{96159C75-7C3D-4518-8967-AA5CFB60FAF0}" type="presParOf" srcId="{ADA60600-5F4A-49C6-91D8-2B4F4EF7F0C5}" destId="{8EFCDC49-2431-44A7-9E88-01190BAF5B19}" srcOrd="1" destOrd="0" presId="urn:microsoft.com/office/officeart/2005/8/layout/list1"/>
    <dgm:cxn modelId="{E66CF034-057C-4C63-B696-93564BF9A3F5}" type="presParOf" srcId="{48838873-4431-4954-9171-1238775AC576}" destId="{F95C0667-9363-47DF-A653-E9673BF14A41}" srcOrd="1" destOrd="0" presId="urn:microsoft.com/office/officeart/2005/8/layout/list1"/>
    <dgm:cxn modelId="{B7FDD90A-7CF8-4566-A8BE-6F7C6FC67689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Resource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75B1333F-7BF5-4830-9AD5-FA6A77E2B03F}">
      <dgm:prSet phldr="0" custT="1"/>
      <dgm:spPr>
        <a:noFill/>
        <a:ln>
          <a:noFill/>
        </a:ln>
      </dgm:spPr>
      <dgm:t>
        <a:bodyPr/>
        <a:lstStyle/>
        <a:p>
          <a:pPr rtl="0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latin typeface="Calibri Light"/>
            </a:rPr>
            <a:t> </a:t>
          </a:r>
          <a:r>
            <a:rPr lang="en-US" sz="2800">
              <a:solidFill>
                <a:schemeClr val="bg1"/>
              </a:solidFill>
              <a:latin typeface="Calibri Light"/>
              <a:hlinkClick xmlns:r="http://schemas.openxmlformats.org/officeDocument/2006/relationships" r:id="rId1"/>
            </a:rPr>
            <a:t>Third Party Agreement list</a:t>
          </a:r>
          <a:endParaRPr lang="en-US" sz="2800">
            <a:solidFill>
              <a:schemeClr val="bg1"/>
            </a:solidFill>
          </a:endParaRPr>
        </a:p>
      </dgm:t>
    </dgm:pt>
    <dgm:pt modelId="{E75ECCB4-69B9-42C2-8C17-8606F1371DE6}" type="parTrans" cxnId="{B485B26E-811F-4AF6-8372-AECC0104EDFF}">
      <dgm:prSet/>
      <dgm:spPr/>
      <dgm:t>
        <a:bodyPr/>
        <a:lstStyle/>
        <a:p>
          <a:endParaRPr lang="en-US"/>
        </a:p>
      </dgm:t>
    </dgm:pt>
    <dgm:pt modelId="{16C11DEC-6DED-4050-A13F-E66EC569B60B}" type="sibTrans" cxnId="{B485B26E-811F-4AF6-8372-AECC0104EDFF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146316" custLinFactNeighborX="2936" custLinFactNeighborY="15358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>
        <dgm:presLayoutVars>
          <dgm:bulletEnabled val="1"/>
        </dgm:presLayoutVars>
      </dgm:prSet>
      <dgm:spPr/>
    </dgm:pt>
  </dgm:ptLst>
  <dgm:cxnLst>
    <dgm:cxn modelId="{F12FAC13-BB34-4EB5-A0B6-84AC433546D7}" type="presOf" srcId="{7A49DF98-867D-48FD-8C6A-11619CC54E26}" destId="{47D332B7-C90F-4055-8376-68DED81340C7}" srcOrd="0" destOrd="0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B485B26E-811F-4AF6-8372-AECC0104EDFF}" srcId="{7A49DF98-867D-48FD-8C6A-11619CC54E26}" destId="{75B1333F-7BF5-4830-9AD5-FA6A77E2B03F}" srcOrd="0" destOrd="0" parTransId="{E75ECCB4-69B9-42C2-8C17-8606F1371DE6}" sibTransId="{16C11DEC-6DED-4050-A13F-E66EC569B60B}"/>
    <dgm:cxn modelId="{EF2A8299-FF4E-400D-947D-D963FEB40AD0}" type="presOf" srcId="{75B1333F-7BF5-4830-9AD5-FA6A77E2B03F}" destId="{A7174219-EC9E-4267-A04D-B18EE847387A}" srcOrd="0" destOrd="0" presId="urn:microsoft.com/office/officeart/2005/8/layout/list1"/>
    <dgm:cxn modelId="{BE3AC19C-F57B-4B15-9071-1A5C6580A539}" type="presOf" srcId="{7A49DF98-867D-48FD-8C6A-11619CC54E26}" destId="{8EFCDC49-2431-44A7-9E88-01190BAF5B19}" srcOrd="1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973B6A6C-0B76-49AD-A928-4F308CA6B835}" type="presParOf" srcId="{48838873-4431-4954-9171-1238775AC576}" destId="{ADA60600-5F4A-49C6-91D8-2B4F4EF7F0C5}" srcOrd="0" destOrd="0" presId="urn:microsoft.com/office/officeart/2005/8/layout/list1"/>
    <dgm:cxn modelId="{694B2668-B555-4BCB-A67C-1C6F93E68072}" type="presParOf" srcId="{ADA60600-5F4A-49C6-91D8-2B4F4EF7F0C5}" destId="{47D332B7-C90F-4055-8376-68DED81340C7}" srcOrd="0" destOrd="0" presId="urn:microsoft.com/office/officeart/2005/8/layout/list1"/>
    <dgm:cxn modelId="{96159C75-7C3D-4518-8967-AA5CFB60FAF0}" type="presParOf" srcId="{ADA60600-5F4A-49C6-91D8-2B4F4EF7F0C5}" destId="{8EFCDC49-2431-44A7-9E88-01190BAF5B19}" srcOrd="1" destOrd="0" presId="urn:microsoft.com/office/officeart/2005/8/layout/list1"/>
    <dgm:cxn modelId="{E66CF034-057C-4C63-B696-93564BF9A3F5}" type="presParOf" srcId="{48838873-4431-4954-9171-1238775AC576}" destId="{F95C0667-9363-47DF-A653-E9673BF14A41}" srcOrd="1" destOrd="0" presId="urn:microsoft.com/office/officeart/2005/8/layout/list1"/>
    <dgm:cxn modelId="{B7FDD90A-7CF8-4566-A8BE-6F7C6FC67689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Summary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phldr="0" custT="1"/>
      <dgm:spPr>
        <a:noFill/>
        <a:ln>
          <a:noFill/>
        </a:ln>
      </dgm:spPr>
      <dgm:t>
        <a:bodyPr/>
        <a:lstStyle/>
        <a:p>
          <a:pPr rtl="0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latin typeface="Calibri Light"/>
            </a:rPr>
            <a:t>Used to reduce the number of word groups</a:t>
          </a:r>
          <a:endParaRPr lang="en-US" sz="280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E1206223-8E65-4694-8BC8-ED36748A15FB}">
      <dgm:prSet phldr="0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libri Light"/>
            </a:rPr>
            <a:t>Saves time</a:t>
          </a:r>
        </a:p>
      </dgm:t>
    </dgm:pt>
    <dgm:pt modelId="{B9B311D7-EF4E-45DC-9FFB-1FBAA1832EE3}" type="parTrans" cxnId="{4FAE4E42-228E-47A6-9CF2-B0C713598769}">
      <dgm:prSet/>
      <dgm:spPr/>
      <dgm:t>
        <a:bodyPr/>
        <a:lstStyle/>
        <a:p>
          <a:endParaRPr lang="en-US"/>
        </a:p>
      </dgm:t>
    </dgm:pt>
    <dgm:pt modelId="{85A8BFE0-720A-4AF5-8062-B16C0297949A}" type="sibTrans" cxnId="{4FAE4E42-228E-47A6-9CF2-B0C713598769}">
      <dgm:prSet/>
      <dgm:spPr/>
      <dgm:t>
        <a:bodyPr/>
        <a:lstStyle/>
        <a:p>
          <a:endParaRPr lang="en-US"/>
        </a:p>
      </dgm:t>
    </dgm:pt>
    <dgm:pt modelId="{B0577AA0-8A16-4423-9D9B-7E9F6B323FEA}">
      <dgm:prSet phldr="0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libri Light"/>
            </a:rPr>
            <a:t>Must be "translated" for delivery</a:t>
          </a:r>
        </a:p>
      </dgm:t>
    </dgm:pt>
    <dgm:pt modelId="{4F259DA2-CABD-4D4B-86B7-89396645B8B6}" type="parTrans" cxnId="{F057605A-DE35-4B71-992F-3B0BB44D8B46}">
      <dgm:prSet/>
      <dgm:spPr/>
      <dgm:t>
        <a:bodyPr/>
        <a:lstStyle/>
        <a:p>
          <a:endParaRPr lang="en-US"/>
        </a:p>
      </dgm:t>
    </dgm:pt>
    <dgm:pt modelId="{56FB9D50-FBB4-4E36-B328-BDCFBBB33F2B}" type="sibTrans" cxnId="{F057605A-DE35-4B71-992F-3B0BB44D8B46}">
      <dgm:prSet/>
      <dgm:spPr/>
      <dgm:t>
        <a:bodyPr/>
        <a:lstStyle/>
        <a:p>
          <a:endParaRPr lang="en-US"/>
        </a:p>
      </dgm:t>
    </dgm:pt>
    <dgm:pt modelId="{EBCD2A22-B42D-46AE-B6A5-C624E36A5EA8}">
      <dgm:prSet phldr="0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libri"/>
              <a:cs typeface="Calibri"/>
            </a:rPr>
            <a:t>"ARL" is added to the check</a:t>
          </a:r>
          <a:endParaRPr lang="en-US">
            <a:solidFill>
              <a:schemeClr val="bg1"/>
            </a:solidFill>
            <a:latin typeface="Calibri Light"/>
          </a:endParaRPr>
        </a:p>
      </dgm:t>
    </dgm:pt>
    <dgm:pt modelId="{AE9F1964-A285-4F31-BA07-045475B67482}" type="parTrans" cxnId="{A9B270A9-19BB-4D8E-8727-906C8D0C1FA0}">
      <dgm:prSet/>
      <dgm:spPr/>
      <dgm:t>
        <a:bodyPr/>
        <a:lstStyle/>
        <a:p>
          <a:endParaRPr lang="en-US"/>
        </a:p>
      </dgm:t>
    </dgm:pt>
    <dgm:pt modelId="{C28A69BA-71C9-4959-BCAF-44B9EA6E7F3E}" type="sibTrans" cxnId="{A9B270A9-19BB-4D8E-8727-906C8D0C1FA0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4863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97AA001D-5159-4F61-B6E7-CA11C6D50DC5}" type="presOf" srcId="{EBCD2A22-B42D-46AE-B6A5-C624E36A5EA8}" destId="{A7174219-EC9E-4267-A04D-B18EE847387A}" srcOrd="0" destOrd="1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4FAE4E42-228E-47A6-9CF2-B0C713598769}" srcId="{7A49DF98-867D-48FD-8C6A-11619CC54E26}" destId="{E1206223-8E65-4694-8BC8-ED36748A15FB}" srcOrd="2" destOrd="0" parTransId="{B9B311D7-EF4E-45DC-9FFB-1FBAA1832EE3}" sibTransId="{85A8BFE0-720A-4AF5-8062-B16C0297949A}"/>
    <dgm:cxn modelId="{1E52E44F-1B4D-495A-80E1-6F6E38B38B8E}" type="presOf" srcId="{5395F473-4B00-496B-B453-6451BF799B09}" destId="{A7174219-EC9E-4267-A04D-B18EE847387A}" srcOrd="0" destOrd="0" presId="urn:microsoft.com/office/officeart/2005/8/layout/list1"/>
    <dgm:cxn modelId="{D3B17C51-798E-48F2-8DF3-8757805E7A48}" type="presOf" srcId="{7A49DF98-867D-48FD-8C6A-11619CC54E26}" destId="{47D332B7-C90F-4055-8376-68DED81340C7}" srcOrd="0" destOrd="0" presId="urn:microsoft.com/office/officeart/2005/8/layout/list1"/>
    <dgm:cxn modelId="{F057605A-DE35-4B71-992F-3B0BB44D8B46}" srcId="{7A49DF98-867D-48FD-8C6A-11619CC54E26}" destId="{B0577AA0-8A16-4423-9D9B-7E9F6B323FEA}" srcOrd="3" destOrd="0" parTransId="{4F259DA2-CABD-4D4B-86B7-89396645B8B6}" sibTransId="{56FB9D50-FBB4-4E36-B328-BDCFBBB33F2B}"/>
    <dgm:cxn modelId="{91E09388-D40A-4494-AB48-A24CBC5CC78C}" type="presOf" srcId="{B0577AA0-8A16-4423-9D9B-7E9F6B323FEA}" destId="{A7174219-EC9E-4267-A04D-B18EE847387A}" srcOrd="0" destOrd="3" presId="urn:microsoft.com/office/officeart/2005/8/layout/list1"/>
    <dgm:cxn modelId="{B5BE4B96-3EC8-4875-A7FC-DAEFFFD44470}" type="presOf" srcId="{7A49DF98-867D-48FD-8C6A-11619CC54E26}" destId="{8EFCDC49-2431-44A7-9E88-01190BAF5B19}" srcOrd="1" destOrd="0" presId="urn:microsoft.com/office/officeart/2005/8/layout/list1"/>
    <dgm:cxn modelId="{A9B270A9-19BB-4D8E-8727-906C8D0C1FA0}" srcId="{7A49DF98-867D-48FD-8C6A-11619CC54E26}" destId="{EBCD2A22-B42D-46AE-B6A5-C624E36A5EA8}" srcOrd="1" destOrd="0" parTransId="{AE9F1964-A285-4F31-BA07-045475B67482}" sibTransId="{C28A69BA-71C9-4959-BCAF-44B9EA6E7F3E}"/>
    <dgm:cxn modelId="{D059A7AF-F297-4616-A30B-BF51B2A9F69C}" type="presOf" srcId="{E1206223-8E65-4694-8BC8-ED36748A15FB}" destId="{A7174219-EC9E-4267-A04D-B18EE847387A}" srcOrd="0" destOrd="2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9EB799E5-8CF0-4565-8341-E02DD94A98F9}" type="presParOf" srcId="{48838873-4431-4954-9171-1238775AC576}" destId="{ADA60600-5F4A-49C6-91D8-2B4F4EF7F0C5}" srcOrd="0" destOrd="0" presId="urn:microsoft.com/office/officeart/2005/8/layout/list1"/>
    <dgm:cxn modelId="{63465DB4-2AE9-4903-8AB3-74D29615F53A}" type="presParOf" srcId="{ADA60600-5F4A-49C6-91D8-2B4F4EF7F0C5}" destId="{47D332B7-C90F-4055-8376-68DED81340C7}" srcOrd="0" destOrd="0" presId="urn:microsoft.com/office/officeart/2005/8/layout/list1"/>
    <dgm:cxn modelId="{27D4E48A-616D-498E-BE02-DF7C2F9F1655}" type="presParOf" srcId="{ADA60600-5F4A-49C6-91D8-2B4F4EF7F0C5}" destId="{8EFCDC49-2431-44A7-9E88-01190BAF5B19}" srcOrd="1" destOrd="0" presId="urn:microsoft.com/office/officeart/2005/8/layout/list1"/>
    <dgm:cxn modelId="{776084F6-476C-4902-BCB7-AB635EF8D45E}" type="presParOf" srcId="{48838873-4431-4954-9171-1238775AC576}" destId="{F95C0667-9363-47DF-A653-E9673BF14A41}" srcOrd="1" destOrd="0" presId="urn:microsoft.com/office/officeart/2005/8/layout/list1"/>
    <dgm:cxn modelId="{C51E91AC-3A7F-4D6C-B605-BF5D0188BC3D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Resources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ED7BFBCA-85AB-470A-B757-1414C645E6D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3600" kern="1200">
              <a:solidFill>
                <a:prstClr val="white"/>
              </a:solidFill>
              <a:latin typeface="Calibri Light"/>
              <a:ea typeface="+mn-ea"/>
              <a:cs typeface="+mn-cs"/>
              <a:hlinkClick xmlns:r="http://schemas.openxmlformats.org/officeDocument/2006/relationships" r:id="rId1"/>
            </a:rPr>
            <a:t>FSD-3</a:t>
          </a:r>
          <a:endParaRPr lang="en-US" sz="3600" kern="1200">
            <a:solidFill>
              <a:prstClr val="white"/>
            </a:solidFill>
            <a:latin typeface="Calibri Light"/>
            <a:ea typeface="+mn-ea"/>
            <a:cs typeface="+mn-cs"/>
          </a:endParaRPr>
        </a:p>
      </dgm:t>
    </dgm:pt>
    <dgm:pt modelId="{B49CC6F4-1BCE-47E4-B510-CFFABFF8574B}" type="parTrans" cxnId="{CADA49E7-D7E4-4B04-9DDF-B5A55F3314AF}">
      <dgm:prSet/>
      <dgm:spPr/>
      <dgm:t>
        <a:bodyPr/>
        <a:lstStyle/>
        <a:p>
          <a:endParaRPr lang="en-US" sz="2800"/>
        </a:p>
      </dgm:t>
    </dgm:pt>
    <dgm:pt modelId="{C0C02030-8E95-4FBF-B65E-3B9A5576FA0F}" type="sibTrans" cxnId="{CADA49E7-D7E4-4B04-9DDF-B5A55F3314AF}">
      <dgm:prSet/>
      <dgm:spPr/>
      <dgm:t>
        <a:bodyPr/>
        <a:lstStyle/>
        <a:p>
          <a:endParaRPr lang="en-US" sz="2800"/>
        </a:p>
      </dgm:t>
    </dgm:pt>
    <dgm:pt modelId="{F36882CC-5B55-4D90-8F17-D17BD564B46C}">
      <dgm:prSet phldr="0"/>
      <dgm:spPr/>
      <dgm:t>
        <a:bodyPr/>
        <a:lstStyle/>
        <a:p>
          <a:pPr rtl="0"/>
          <a:r>
            <a:rPr lang="en-US" sz="3600" kern="1200">
              <a:solidFill>
                <a:schemeClr val="bg1"/>
              </a:solidFill>
              <a:latin typeface="Calibri Light"/>
              <a:hlinkClick xmlns:r="http://schemas.openxmlformats.org/officeDocument/2006/relationships" r:id="rId2"/>
            </a:rPr>
            <a:t>NTS2.0 Additions</a:t>
          </a:r>
          <a:endParaRPr lang="en-US" sz="3600" kern="1200">
            <a:solidFill>
              <a:schemeClr val="bg1"/>
            </a:solidFill>
            <a:latin typeface="Calibri Light"/>
          </a:endParaRPr>
        </a:p>
      </dgm:t>
    </dgm:pt>
    <dgm:pt modelId="{08607BDF-F599-4372-A188-0B6FFD27BE4C}" type="parTrans" cxnId="{B1AC0C04-96F8-451F-A0DF-67D59E33B1D1}">
      <dgm:prSet/>
      <dgm:spPr/>
      <dgm:t>
        <a:bodyPr/>
        <a:lstStyle/>
        <a:p>
          <a:endParaRPr lang="en-US"/>
        </a:p>
      </dgm:t>
    </dgm:pt>
    <dgm:pt modelId="{46B71DE9-9E0F-409E-AF9E-06A21143548C}" type="sibTrans" cxnId="{B1AC0C04-96F8-451F-A0DF-67D59E33B1D1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1AC0C04-96F8-451F-A0DF-67D59E33B1D1}" srcId="{7A49DF98-867D-48FD-8C6A-11619CC54E26}" destId="{F36882CC-5B55-4D90-8F17-D17BD564B46C}" srcOrd="1" destOrd="0" parTransId="{08607BDF-F599-4372-A188-0B6FFD27BE4C}" sibTransId="{46B71DE9-9E0F-409E-AF9E-06A21143548C}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D1BF5922-3917-4BAE-BD53-D602A17C54D7}" type="presOf" srcId="{7A49DF98-867D-48FD-8C6A-11619CC54E26}" destId="{8EFCDC49-2431-44A7-9E88-01190BAF5B19}" srcOrd="1" destOrd="0" presId="urn:microsoft.com/office/officeart/2005/8/layout/list1"/>
    <dgm:cxn modelId="{DAA02355-C211-4EC0-B187-F05AA79F6CD6}" type="presOf" srcId="{F36882CC-5B55-4D90-8F17-D17BD564B46C}" destId="{A7174219-EC9E-4267-A04D-B18EE847387A}" srcOrd="0" destOrd="1" presId="urn:microsoft.com/office/officeart/2005/8/layout/list1"/>
    <dgm:cxn modelId="{C96C10A8-2B2E-48AA-AD61-871BE0BF3229}" type="presOf" srcId="{7A49DF98-867D-48FD-8C6A-11619CC54E26}" destId="{47D332B7-C90F-4055-8376-68DED81340C7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CADA49E7-D7E4-4B04-9DDF-B5A55F3314AF}" srcId="{7A49DF98-867D-48FD-8C6A-11619CC54E26}" destId="{ED7BFBCA-85AB-470A-B757-1414C645E6DE}" srcOrd="0" destOrd="0" parTransId="{B49CC6F4-1BCE-47E4-B510-CFFABFF8574B}" sibTransId="{C0C02030-8E95-4FBF-B65E-3B9A5576FA0F}"/>
    <dgm:cxn modelId="{08FE10F5-8EA8-4130-8382-9A5EBD5CD910}" type="presOf" srcId="{ED7BFBCA-85AB-470A-B757-1414C645E6DE}" destId="{A7174219-EC9E-4267-A04D-B18EE847387A}" srcOrd="0" destOrd="0" presId="urn:microsoft.com/office/officeart/2005/8/layout/list1"/>
    <dgm:cxn modelId="{7B43FEDB-42E0-429C-8C4B-C8218E928C7C}" type="presParOf" srcId="{48838873-4431-4954-9171-1238775AC576}" destId="{ADA60600-5F4A-49C6-91D8-2B4F4EF7F0C5}" srcOrd="0" destOrd="0" presId="urn:microsoft.com/office/officeart/2005/8/layout/list1"/>
    <dgm:cxn modelId="{B32198D1-1DF3-4923-9AC8-82112A5BFE75}" type="presParOf" srcId="{ADA60600-5F4A-49C6-91D8-2B4F4EF7F0C5}" destId="{47D332B7-C90F-4055-8376-68DED81340C7}" srcOrd="0" destOrd="0" presId="urn:microsoft.com/office/officeart/2005/8/layout/list1"/>
    <dgm:cxn modelId="{C06A7240-0DDD-4B40-BEA2-32005F8F69CB}" type="presParOf" srcId="{ADA60600-5F4A-49C6-91D8-2B4F4EF7F0C5}" destId="{8EFCDC49-2431-44A7-9E88-01190BAF5B19}" srcOrd="1" destOrd="0" presId="urn:microsoft.com/office/officeart/2005/8/layout/list1"/>
    <dgm:cxn modelId="{1DFC5559-9229-4E9F-81C2-220585C7ABB5}" type="presParOf" srcId="{48838873-4431-4954-9171-1238775AC576}" destId="{F95C0667-9363-47DF-A653-E9673BF14A41}" srcOrd="1" destOrd="0" presId="urn:microsoft.com/office/officeart/2005/8/layout/list1"/>
    <dgm:cxn modelId="{EF440647-53C6-4405-8B61-F3DF9BE5E247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  <a:latin typeface="Calibri Light"/>
            </a:rPr>
            <a:t>FSD-3</a:t>
          </a:r>
          <a:endParaRPr lang="en-US" sz="2800">
            <a:solidFill>
              <a:schemeClr val="tx1"/>
            </a:solidFill>
          </a:endParaRP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5C7C6D0C-89CD-4E21-BF6E-0DC5C11CBD6F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>
            <a:solidFill>
              <a:schemeClr val="bg1"/>
            </a:solidFill>
          </a:endParaRPr>
        </a:p>
      </dgm:t>
    </dgm:pt>
    <dgm:pt modelId="{381416E2-DFBE-437A-9219-978AFB2A5ACE}" type="parTrans" cxnId="{C5E4E775-5E64-4076-8F5E-E953D4CCA474}">
      <dgm:prSet/>
      <dgm:spPr/>
      <dgm:t>
        <a:bodyPr/>
        <a:lstStyle/>
        <a:p>
          <a:endParaRPr lang="en-US"/>
        </a:p>
      </dgm:t>
    </dgm:pt>
    <dgm:pt modelId="{3F47380C-6E38-45A2-9ABB-7099A3F05844}" type="sibTrans" cxnId="{C5E4E775-5E64-4076-8F5E-E953D4CCA474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 custLinFactNeighborX="-1085" custLinFactNeighborY="91590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C5E4E775-5E64-4076-8F5E-E953D4CCA474}" srcId="{7A49DF98-867D-48FD-8C6A-11619CC54E26}" destId="{5C7C6D0C-89CD-4E21-BF6E-0DC5C11CBD6F}" srcOrd="1" destOrd="0" parTransId="{381416E2-DFBE-437A-9219-978AFB2A5ACE}" sibTransId="{3F47380C-6E38-45A2-9ABB-7099A3F05844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206663EA-B1BA-4F39-B0A3-87557D0F48EF}" type="presOf" srcId="{5C7C6D0C-89CD-4E21-BF6E-0DC5C11CBD6F}" destId="{A7174219-EC9E-4267-A04D-B18EE847387A}" srcOrd="0" destOrd="1" presId="urn:microsoft.com/office/officeart/2005/8/layout/list1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  <a:latin typeface="Calibri Light"/>
            </a:rPr>
            <a:t>Example- Plain Text</a:t>
          </a:r>
          <a:endParaRPr lang="en-US" sz="2800">
            <a:solidFill>
              <a:schemeClr val="tx1"/>
            </a:solidFill>
          </a:endParaRP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phldr="0" custT="1"/>
      <dgm:spPr>
        <a:noFill/>
        <a:ln>
          <a:noFill/>
        </a:ln>
      </dgm:spPr>
      <dgm:t>
        <a:bodyPr/>
        <a:lstStyle/>
        <a:p>
          <a:pPr rtl="0"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 custLinFactX="-424" custLinFactNeighborX="-100000" custLinFactNeighborY="-34416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 custLinFactNeighborX="-1085" custLinFactNeighborY="91590">
        <dgm:presLayoutVars>
          <dgm:bulletEnabled val="1"/>
        </dgm:presLayoutVars>
      </dgm:prSet>
      <dgm:spPr/>
    </dgm:pt>
  </dgm:ptLst>
  <dgm:cxnLst>
    <dgm:cxn modelId="{F7E66C07-D052-4580-BD66-5A0C724B168B}" type="presOf" srcId="{7A49DF98-867D-48FD-8C6A-11619CC54E26}" destId="{47D332B7-C90F-4055-8376-68DED81340C7}" srcOrd="0" destOrd="0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B5C5EC56-EA76-4477-B2C7-1EEBCA02B1F2}" type="presOf" srcId="{7A49DF98-867D-48FD-8C6A-11619CC54E26}" destId="{8EFCDC49-2431-44A7-9E88-01190BAF5B19}" srcOrd="1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C31BD6C6-C4EE-466C-8723-B1A1D81CE7CB}" type="presOf" srcId="{5395F473-4B00-496B-B453-6451BF799B09}" destId="{A7174219-EC9E-4267-A04D-B18EE847387A}" srcOrd="0" destOrd="0" presId="urn:microsoft.com/office/officeart/2005/8/layout/list1"/>
    <dgm:cxn modelId="{0B3ABFB4-7912-4FA3-9BA0-5D64E9678581}" type="presParOf" srcId="{48838873-4431-4954-9171-1238775AC576}" destId="{ADA60600-5F4A-49C6-91D8-2B4F4EF7F0C5}" srcOrd="0" destOrd="0" presId="urn:microsoft.com/office/officeart/2005/8/layout/list1"/>
    <dgm:cxn modelId="{1291F00B-B78B-49AA-AE58-08A23A120266}" type="presParOf" srcId="{ADA60600-5F4A-49C6-91D8-2B4F4EF7F0C5}" destId="{47D332B7-C90F-4055-8376-68DED81340C7}" srcOrd="0" destOrd="0" presId="urn:microsoft.com/office/officeart/2005/8/layout/list1"/>
    <dgm:cxn modelId="{C70C07F2-89A3-4BE9-B933-4824C773C6EC}" type="presParOf" srcId="{ADA60600-5F4A-49C6-91D8-2B4F4EF7F0C5}" destId="{8EFCDC49-2431-44A7-9E88-01190BAF5B19}" srcOrd="1" destOrd="0" presId="urn:microsoft.com/office/officeart/2005/8/layout/list1"/>
    <dgm:cxn modelId="{0A08F869-322A-4D38-B36F-49D1DE3A12E2}" type="presParOf" srcId="{48838873-4431-4954-9171-1238775AC576}" destId="{F95C0667-9363-47DF-A653-E9673BF14A41}" srcOrd="1" destOrd="0" presId="urn:microsoft.com/office/officeart/2005/8/layout/list1"/>
    <dgm:cxn modelId="{E6584B55-E836-4350-AEF3-BAB0923C22F5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  <a:latin typeface="Calibri Light"/>
            </a:rPr>
            <a:t>Example- Numbered Message</a:t>
          </a:r>
          <a:endParaRPr lang="en-US" sz="2800">
            <a:solidFill>
              <a:schemeClr val="tx1"/>
            </a:solidFill>
          </a:endParaRP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phldr="0" custT="1"/>
      <dgm:spPr>
        <a:noFill/>
        <a:ln>
          <a:noFill/>
        </a:ln>
      </dgm:spPr>
      <dgm:t>
        <a:bodyPr/>
        <a:lstStyle/>
        <a:p>
          <a:pPr rtl="0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latin typeface="Calibri Light"/>
            </a:rPr>
            <a:t> </a:t>
          </a:r>
          <a:endParaRPr lang="en-US" sz="280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5C7C6D0C-89CD-4E21-BF6E-0DC5C11CBD6F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>
            <a:solidFill>
              <a:schemeClr val="bg1"/>
            </a:solidFill>
          </a:endParaRPr>
        </a:p>
      </dgm:t>
    </dgm:pt>
    <dgm:pt modelId="{381416E2-DFBE-437A-9219-978AFB2A5ACE}" type="parTrans" cxnId="{C5E4E775-5E64-4076-8F5E-E953D4CCA474}">
      <dgm:prSet/>
      <dgm:spPr/>
      <dgm:t>
        <a:bodyPr/>
        <a:lstStyle/>
        <a:p>
          <a:endParaRPr lang="en-US"/>
        </a:p>
      </dgm:t>
    </dgm:pt>
    <dgm:pt modelId="{3F47380C-6E38-45A2-9ABB-7099A3F05844}" type="sibTrans" cxnId="{C5E4E775-5E64-4076-8F5E-E953D4CCA474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X="111467" custScaleY="33480" custLinFactNeighborX="-94006" custLinFactNeighborY="-1895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 custLinFactNeighborX="-1085" custLinFactNeighborY="91590">
        <dgm:presLayoutVars>
          <dgm:bulletEnabled val="1"/>
        </dgm:presLayoutVars>
      </dgm:prSet>
      <dgm:spPr/>
    </dgm:pt>
  </dgm:ptLst>
  <dgm:cxnLst>
    <dgm:cxn modelId="{F7E66C07-D052-4580-BD66-5A0C724B168B}" type="presOf" srcId="{7A49DF98-867D-48FD-8C6A-11619CC54E26}" destId="{47D332B7-C90F-4055-8376-68DED81340C7}" srcOrd="0" destOrd="0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C5E4E775-5E64-4076-8F5E-E953D4CCA474}" srcId="{7A49DF98-867D-48FD-8C6A-11619CC54E26}" destId="{5C7C6D0C-89CD-4E21-BF6E-0DC5C11CBD6F}" srcOrd="1" destOrd="0" parTransId="{381416E2-DFBE-437A-9219-978AFB2A5ACE}" sibTransId="{3F47380C-6E38-45A2-9ABB-7099A3F05844}"/>
    <dgm:cxn modelId="{B5C5EC56-EA76-4477-B2C7-1EEBCA02B1F2}" type="presOf" srcId="{7A49DF98-867D-48FD-8C6A-11619CC54E26}" destId="{8EFCDC49-2431-44A7-9E88-01190BAF5B19}" srcOrd="1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3E2A0DC5-D1F3-4E71-931B-2F6CE2295249}" type="presOf" srcId="{5C7C6D0C-89CD-4E21-BF6E-0DC5C11CBD6F}" destId="{A7174219-EC9E-4267-A04D-B18EE847387A}" srcOrd="0" destOrd="1" presId="urn:microsoft.com/office/officeart/2005/8/layout/list1"/>
    <dgm:cxn modelId="{C31BD6C6-C4EE-466C-8723-B1A1D81CE7CB}" type="presOf" srcId="{5395F473-4B00-496B-B453-6451BF799B09}" destId="{A7174219-EC9E-4267-A04D-B18EE847387A}" srcOrd="0" destOrd="0" presId="urn:microsoft.com/office/officeart/2005/8/layout/list1"/>
    <dgm:cxn modelId="{0B3ABFB4-7912-4FA3-9BA0-5D64E9678581}" type="presParOf" srcId="{48838873-4431-4954-9171-1238775AC576}" destId="{ADA60600-5F4A-49C6-91D8-2B4F4EF7F0C5}" srcOrd="0" destOrd="0" presId="urn:microsoft.com/office/officeart/2005/8/layout/list1"/>
    <dgm:cxn modelId="{1291F00B-B78B-49AA-AE58-08A23A120266}" type="presParOf" srcId="{ADA60600-5F4A-49C6-91D8-2B4F4EF7F0C5}" destId="{47D332B7-C90F-4055-8376-68DED81340C7}" srcOrd="0" destOrd="0" presId="urn:microsoft.com/office/officeart/2005/8/layout/list1"/>
    <dgm:cxn modelId="{C70C07F2-89A3-4BE9-B933-4824C773C6EC}" type="presParOf" srcId="{ADA60600-5F4A-49C6-91D8-2B4F4EF7F0C5}" destId="{8EFCDC49-2431-44A7-9E88-01190BAF5B19}" srcOrd="1" destOrd="0" presId="urn:microsoft.com/office/officeart/2005/8/layout/list1"/>
    <dgm:cxn modelId="{0A08F869-322A-4D38-B36F-49D1DE3A12E2}" type="presParOf" srcId="{48838873-4431-4954-9171-1238775AC576}" destId="{F95C0667-9363-47DF-A653-E9673BF14A41}" srcOrd="1" destOrd="0" presId="urn:microsoft.com/office/officeart/2005/8/layout/list1"/>
    <dgm:cxn modelId="{E6584B55-E836-4350-AEF3-BAB0923C22F5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ARL Numbered Messages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Getting it Right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Book Traffic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5968B0E1-BC48-44DE-923F-652DFF0979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Third Party Agreements</a:t>
          </a:r>
        </a:p>
      </dgm:t>
    </dgm:pt>
    <dgm:pt modelId="{F8438BB4-D18A-473C-82FA-B9782C8C006F}" type="parTrans" cxnId="{4B2219FA-59AE-4B4A-8CF1-2E75844DE3E7}">
      <dgm:prSet/>
      <dgm:spPr/>
      <dgm:t>
        <a:bodyPr/>
        <a:lstStyle/>
        <a:p>
          <a:endParaRPr lang="en-US"/>
        </a:p>
      </dgm:t>
    </dgm:pt>
    <dgm:pt modelId="{671002FA-8905-4417-921E-8710E36F7C11}" type="sibTrans" cxnId="{4B2219FA-59AE-4B4A-8CF1-2E75844DE3E7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4" custScaleY="110000" custLinFactNeighborX="-3787" custLinFactNeighborY="-802"/>
      <dgm:spPr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4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1" presStyleCnt="4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1" presStyleCnt="4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2" presStyleCnt="4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2" presStyleCnt="4" custScaleX="8458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2" presStyleCnt="4">
        <dgm:presLayoutVars>
          <dgm:chMax val="0"/>
          <dgm:chPref val="0"/>
        </dgm:presLayoutVars>
      </dgm:prSet>
      <dgm:spPr/>
    </dgm:pt>
    <dgm:pt modelId="{7A1F9343-85AB-4A27-B8A0-AB3F7153822D}" type="pres">
      <dgm:prSet presAssocID="{D99C9B80-BA48-46B7-8B67-372E2AFD9E86}" presName="sibTrans" presStyleCnt="0"/>
      <dgm:spPr/>
    </dgm:pt>
    <dgm:pt modelId="{E6564CB3-D960-4742-883D-ED97653D686F}" type="pres">
      <dgm:prSet presAssocID="{5968B0E1-BC48-44DE-923F-652DFF097946}" presName="compNode" presStyleCnt="0"/>
      <dgm:spPr/>
    </dgm:pt>
    <dgm:pt modelId="{721E6395-67E4-4BDF-87AD-CA894A7F751A}" type="pres">
      <dgm:prSet presAssocID="{5968B0E1-BC48-44DE-923F-652DFF097946}" presName="bgRect" presStyleLbl="bgShp" presStyleIdx="3" presStyleCnt="4"/>
      <dgm:spPr>
        <a:xfrm>
          <a:off x="0" y="4748931"/>
          <a:ext cx="6791323" cy="12326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4D4D4D"/>
            </a:gs>
          </a:gsLst>
          <a:lin ang="10800000" scaled="0"/>
        </a:gradFill>
        <a:ln>
          <a:noFill/>
        </a:ln>
        <a:effectLst/>
      </dgm:spPr>
    </dgm:pt>
    <dgm:pt modelId="{24F3DB92-F38D-41FC-840A-58BD5EA431B5}" type="pres">
      <dgm:prSet presAssocID="{5968B0E1-BC48-44DE-923F-652DFF0979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obe outline"/>
        </a:ext>
      </dgm:extLst>
    </dgm:pt>
    <dgm:pt modelId="{71B40D83-6E73-463B-9489-1CE5E0B9C842}" type="pres">
      <dgm:prSet presAssocID="{5968B0E1-BC48-44DE-923F-652DFF097946}" presName="spaceRect" presStyleCnt="0"/>
      <dgm:spPr/>
    </dgm:pt>
    <dgm:pt modelId="{CD47EADE-FF6D-417D-AF8D-60589F426CAC}" type="pres">
      <dgm:prSet presAssocID="{5968B0E1-BC48-44DE-923F-652DFF09794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1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6399C-741C-48AD-8054-8603FCD1D12D}" type="presOf" srcId="{5968B0E1-BC48-44DE-923F-652DFF097946}" destId="{CD47EADE-FF6D-417D-AF8D-60589F426CAC}" srcOrd="0" destOrd="0" presId="urn:microsoft.com/office/officeart/2018/2/layout/IconVerticalSolidList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2" destOrd="0" parTransId="{DB284026-3063-4705-B72C-ADE04469BE6D}" sibTransId="{D99C9B80-BA48-46B7-8B67-372E2AFD9E86}"/>
    <dgm:cxn modelId="{4B2219FA-59AE-4B4A-8CF1-2E75844DE3E7}" srcId="{162F69A6-0780-49EA-A6A8-3965C12489B2}" destId="{5968B0E1-BC48-44DE-923F-652DFF097946}" srcOrd="3" destOrd="0" parTransId="{F8438BB4-D18A-473C-82FA-B9782C8C006F}" sibTransId="{671002FA-8905-4417-921E-8710E36F7C11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8BE3019-0E90-4C32-A988-157009864AD2}" type="presParOf" srcId="{05261D3E-3CC7-4C85-9E09-D67FC777908C}" destId="{B12160B6-4EC8-4B4D-A1B2-F7F5F2795F75}" srcOrd="2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3" destOrd="0" presId="urn:microsoft.com/office/officeart/2018/2/layout/IconVerticalSolidList"/>
    <dgm:cxn modelId="{CC9F31C5-774B-4FC3-9646-7E0EFDB54727}" type="presParOf" srcId="{05261D3E-3CC7-4C85-9E09-D67FC777908C}" destId="{390D1410-0CB7-44D5-903C-C35615DE86E1}" srcOrd="4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EFFF9EAD-AEF7-4A15-A994-5074345D1D52}" type="presParOf" srcId="{05261D3E-3CC7-4C85-9E09-D67FC777908C}" destId="{7A1F9343-85AB-4A27-B8A0-AB3F7153822D}" srcOrd="5" destOrd="0" presId="urn:microsoft.com/office/officeart/2018/2/layout/IconVerticalSolidList"/>
    <dgm:cxn modelId="{0EAF3133-7317-4614-9B76-8EE188C8A16E}" type="presParOf" srcId="{05261D3E-3CC7-4C85-9E09-D67FC777908C}" destId="{E6564CB3-D960-4742-883D-ED97653D686F}" srcOrd="6" destOrd="0" presId="urn:microsoft.com/office/officeart/2018/2/layout/IconVerticalSolidList"/>
    <dgm:cxn modelId="{F85A9A4D-816A-4F6D-B280-BB5E9947451C}" type="presParOf" srcId="{E6564CB3-D960-4742-883D-ED97653D686F}" destId="{721E6395-67E4-4BDF-87AD-CA894A7F751A}" srcOrd="0" destOrd="0" presId="urn:microsoft.com/office/officeart/2018/2/layout/IconVerticalSolidList"/>
    <dgm:cxn modelId="{00DB4074-1122-4240-8901-894E52776F7A}" type="presParOf" srcId="{E6564CB3-D960-4742-883D-ED97653D686F}" destId="{24F3DB92-F38D-41FC-840A-58BD5EA431B5}" srcOrd="1" destOrd="0" presId="urn:microsoft.com/office/officeart/2018/2/layout/IconVerticalSolidList"/>
    <dgm:cxn modelId="{3C964A84-989A-4EE4-A6A9-72C4665562FC}" type="presParOf" srcId="{E6564CB3-D960-4742-883D-ED97653D686F}" destId="{71B40D83-6E73-463B-9489-1CE5E0B9C842}" srcOrd="2" destOrd="0" presId="urn:microsoft.com/office/officeart/2018/2/layout/IconVerticalSolidList"/>
    <dgm:cxn modelId="{FFA91DCE-28E8-4A5E-AB23-7F5DED282675}" type="presParOf" srcId="{E6564CB3-D960-4742-883D-ED97653D686F}" destId="{CD47EADE-FF6D-417D-AF8D-60589F426C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Resource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hlinkClick xmlns:r="http://schemas.openxmlformats.org/officeDocument/2006/relationships" r:id="rId1"/>
            </a:rPr>
            <a:t>FSD-218</a:t>
          </a:r>
          <a:endParaRPr lang="en-US" sz="280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Skills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Getting Fills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1D77D3F2-2BD1-4119-ADEF-C58B603A498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QTB</a:t>
          </a:r>
        </a:p>
      </dgm:t>
    </dgm:pt>
    <dgm:pt modelId="{8207D5DF-E6D5-4B34-B271-0988874B8AE1}" type="parTrans" cxnId="{36F189A5-48D1-4944-958E-0DF133E92FCF}">
      <dgm:prSet/>
      <dgm:spPr/>
      <dgm:t>
        <a:bodyPr/>
        <a:lstStyle/>
        <a:p>
          <a:endParaRPr lang="en-US"/>
        </a:p>
      </dgm:t>
    </dgm:pt>
    <dgm:pt modelId="{7BF19EF7-2F9D-4CFE-BC49-1866EF9E051B}" type="sibTrans" cxnId="{36F189A5-48D1-4944-958E-0DF133E92FCF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>
        <dgm:presLayoutVars>
          <dgm:bulletEnabled val="1"/>
        </dgm:presLayoutVars>
      </dgm:prSet>
      <dgm:spPr/>
    </dgm:pt>
  </dgm:ptLst>
  <dgm:cxnLst>
    <dgm:cxn modelId="{629B7D0A-F40D-4B38-AFB5-C4AC17D75346}" type="presOf" srcId="{1D77D3F2-2BD1-4119-ADEF-C58B603A498E}" destId="{A7174219-EC9E-4267-A04D-B18EE847387A}" srcOrd="0" destOrd="1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36F189A5-48D1-4944-958E-0DF133E92FCF}" srcId="{7A49DF98-867D-48FD-8C6A-11619CC54E26}" destId="{1D77D3F2-2BD1-4119-ADEF-C58B603A498E}" srcOrd="1" destOrd="0" parTransId="{8207D5DF-E6D5-4B34-B271-0988874B8AE1}" sibTransId="{7BF19EF7-2F9D-4CFE-BC49-1866EF9E051B}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0"/>
          <a:ext cx="6791323" cy="1355889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372869" y="342289"/>
          <a:ext cx="677944" cy="677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423684" y="64948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ARL Numbered Messages</a:t>
          </a:r>
        </a:p>
      </dsp:txBody>
      <dsp:txXfrm>
        <a:off x="1423684" y="64948"/>
        <a:ext cx="5367638" cy="1232627"/>
      </dsp:txXfrm>
    </dsp:sp>
    <dsp:sp modelId="{DB8ABDAA-976A-4A84-A3C3-277080E19DCA}">
      <dsp:nvSpPr>
        <dsp:cNvPr id="0" name=""/>
        <dsp:cNvSpPr/>
      </dsp:nvSpPr>
      <dsp:spPr>
        <a:xfrm>
          <a:off x="0" y="1667363"/>
          <a:ext cx="6791323" cy="12326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72869" y="1944704"/>
          <a:ext cx="677944" cy="677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423684" y="1667363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Getting it Right</a:t>
          </a:r>
        </a:p>
      </dsp:txBody>
      <dsp:txXfrm>
        <a:off x="1423684" y="1667363"/>
        <a:ext cx="5367638" cy="1232627"/>
      </dsp:txXfrm>
    </dsp:sp>
    <dsp:sp modelId="{C2FCE80A-DCA0-4D7F-8F72-19CB2337E588}">
      <dsp:nvSpPr>
        <dsp:cNvPr id="0" name=""/>
        <dsp:cNvSpPr/>
      </dsp:nvSpPr>
      <dsp:spPr>
        <a:xfrm>
          <a:off x="0" y="3208147"/>
          <a:ext cx="6791323" cy="12326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425115" y="3485488"/>
          <a:ext cx="573453" cy="6779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423684" y="3208147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Book Traffic</a:t>
          </a:r>
        </a:p>
      </dsp:txBody>
      <dsp:txXfrm>
        <a:off x="1423684" y="3208147"/>
        <a:ext cx="5367638" cy="1232627"/>
      </dsp:txXfrm>
    </dsp:sp>
    <dsp:sp modelId="{721E6395-67E4-4BDF-87AD-CA894A7F751A}">
      <dsp:nvSpPr>
        <dsp:cNvPr id="0" name=""/>
        <dsp:cNvSpPr/>
      </dsp:nvSpPr>
      <dsp:spPr>
        <a:xfrm>
          <a:off x="0" y="4748931"/>
          <a:ext cx="6791323" cy="12326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4D4D4D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3DB92-F38D-41FC-840A-58BD5EA431B5}">
      <dsp:nvSpPr>
        <dsp:cNvPr id="0" name=""/>
        <dsp:cNvSpPr/>
      </dsp:nvSpPr>
      <dsp:spPr>
        <a:xfrm>
          <a:off x="372869" y="5026272"/>
          <a:ext cx="677944" cy="6779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7EADE-FF6D-417D-AF8D-60589F426CAC}">
      <dsp:nvSpPr>
        <dsp:cNvPr id="0" name=""/>
        <dsp:cNvSpPr/>
      </dsp:nvSpPr>
      <dsp:spPr>
        <a:xfrm>
          <a:off x="1423684" y="4748931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Third Party Agreements</a:t>
          </a:r>
        </a:p>
      </dsp:txBody>
      <dsp:txXfrm>
        <a:off x="1423684" y="4748931"/>
        <a:ext cx="5367638" cy="12326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307427"/>
          <a:ext cx="6156323" cy="24490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QSK method (sending </a:t>
          </a:r>
          <a:r>
            <a:rPr lang="en-US" sz="2800" kern="1200" err="1">
              <a:solidFill>
                <a:schemeClr val="bg1"/>
              </a:solidFill>
            </a:rPr>
            <a:t>dits</a:t>
          </a:r>
          <a:r>
            <a:rPr lang="en-US" sz="2800" kern="1200">
              <a:solidFill>
                <a:schemeClr val="bg1"/>
              </a:solidFill>
            </a:rPr>
            <a:t>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Filling at the End</a:t>
          </a:r>
        </a:p>
      </dsp:txBody>
      <dsp:txXfrm>
        <a:off x="0" y="307427"/>
        <a:ext cx="6156323" cy="2449020"/>
      </dsp:txXfrm>
    </dsp:sp>
    <dsp:sp modelId="{8EFCDC49-2431-44A7-9E88-01190BAF5B19}">
      <dsp:nvSpPr>
        <dsp:cNvPr id="0" name=""/>
        <dsp:cNvSpPr/>
      </dsp:nvSpPr>
      <dsp:spPr>
        <a:xfrm>
          <a:off x="307816" y="624413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Skills</a:t>
          </a:r>
        </a:p>
      </dsp:txBody>
      <dsp:txXfrm>
        <a:off x="307816" y="624413"/>
        <a:ext cx="4309426" cy="6424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698228"/>
          <a:ext cx="6156323" cy="16674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 kern="1200">
            <a:solidFill>
              <a:schemeClr val="bg1"/>
            </a:solidFill>
          </a:endParaRPr>
        </a:p>
      </dsp:txBody>
      <dsp:txXfrm>
        <a:off x="0" y="698228"/>
        <a:ext cx="6156323" cy="1667418"/>
      </dsp:txXfrm>
    </dsp:sp>
    <dsp:sp modelId="{8EFCDC49-2431-44A7-9E88-01190BAF5B19}">
      <dsp:nvSpPr>
        <dsp:cNvPr id="0" name=""/>
        <dsp:cNvSpPr/>
      </dsp:nvSpPr>
      <dsp:spPr>
        <a:xfrm>
          <a:off x="217281" y="843194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Example Radiogram</a:t>
          </a:r>
        </a:p>
      </dsp:txBody>
      <dsp:txXfrm>
        <a:off x="217281" y="843194"/>
        <a:ext cx="4309426" cy="6424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074919"/>
          <a:ext cx="6156323" cy="458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QTB means that the number of groups received does not match the check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The Q-signal is sent followed by the first character of each group to identify the error.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 kern="1200">
            <a:solidFill>
              <a:schemeClr val="bg1"/>
            </a:solidFill>
          </a:endParaRPr>
        </a:p>
      </dsp:txBody>
      <dsp:txXfrm>
        <a:off x="0" y="1074919"/>
        <a:ext cx="6156323" cy="4585400"/>
      </dsp:txXfrm>
    </dsp:sp>
    <dsp:sp modelId="{8EFCDC49-2431-44A7-9E88-01190BAF5B19}">
      <dsp:nvSpPr>
        <dsp:cNvPr id="0" name=""/>
        <dsp:cNvSpPr/>
      </dsp:nvSpPr>
      <dsp:spPr>
        <a:xfrm>
          <a:off x="307816" y="854445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How it works</a:t>
          </a:r>
        </a:p>
      </dsp:txBody>
      <dsp:txXfrm>
        <a:off x="307816" y="854445"/>
        <a:ext cx="4309426" cy="6424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05960"/>
          <a:ext cx="6156323" cy="24490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 kern="120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 kern="1200">
            <a:solidFill>
              <a:schemeClr val="bg1"/>
            </a:solidFill>
          </a:endParaRPr>
        </a:p>
      </dsp:txBody>
      <dsp:txXfrm>
        <a:off x="0" y="105960"/>
        <a:ext cx="6156323" cy="2449020"/>
      </dsp:txXfrm>
    </dsp:sp>
    <dsp:sp modelId="{8EFCDC49-2431-44A7-9E88-01190BAF5B19}">
      <dsp:nvSpPr>
        <dsp:cNvPr id="0" name=""/>
        <dsp:cNvSpPr/>
      </dsp:nvSpPr>
      <dsp:spPr>
        <a:xfrm>
          <a:off x="307816" y="369965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Example</a:t>
          </a:r>
        </a:p>
      </dsp:txBody>
      <dsp:txXfrm>
        <a:off x="307816" y="369965"/>
        <a:ext cx="4309426" cy="6424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0"/>
          <a:ext cx="6791323" cy="1355889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372869" y="342289"/>
          <a:ext cx="677944" cy="677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423684" y="64948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ARL Numbered Messages</a:t>
          </a:r>
        </a:p>
      </dsp:txBody>
      <dsp:txXfrm>
        <a:off x="1423684" y="64948"/>
        <a:ext cx="5367638" cy="1232627"/>
      </dsp:txXfrm>
    </dsp:sp>
    <dsp:sp modelId="{DB8ABDAA-976A-4A84-A3C3-277080E19DCA}">
      <dsp:nvSpPr>
        <dsp:cNvPr id="0" name=""/>
        <dsp:cNvSpPr/>
      </dsp:nvSpPr>
      <dsp:spPr>
        <a:xfrm>
          <a:off x="0" y="1667363"/>
          <a:ext cx="6791323" cy="1232627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72869" y="1944704"/>
          <a:ext cx="677944" cy="677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423684" y="1667363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Getting it Right</a:t>
          </a:r>
        </a:p>
      </dsp:txBody>
      <dsp:txXfrm>
        <a:off x="1423684" y="1667363"/>
        <a:ext cx="5367638" cy="1232627"/>
      </dsp:txXfrm>
    </dsp:sp>
    <dsp:sp modelId="{C2FCE80A-DCA0-4D7F-8F72-19CB2337E588}">
      <dsp:nvSpPr>
        <dsp:cNvPr id="0" name=""/>
        <dsp:cNvSpPr/>
      </dsp:nvSpPr>
      <dsp:spPr>
        <a:xfrm>
          <a:off x="0" y="3208147"/>
          <a:ext cx="6791323" cy="1232627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425115" y="3485488"/>
          <a:ext cx="573453" cy="6779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423684" y="3208147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Book Traffic</a:t>
          </a:r>
        </a:p>
      </dsp:txBody>
      <dsp:txXfrm>
        <a:off x="1423684" y="3208147"/>
        <a:ext cx="5367638" cy="1232627"/>
      </dsp:txXfrm>
    </dsp:sp>
    <dsp:sp modelId="{721E6395-67E4-4BDF-87AD-CA894A7F751A}">
      <dsp:nvSpPr>
        <dsp:cNvPr id="0" name=""/>
        <dsp:cNvSpPr/>
      </dsp:nvSpPr>
      <dsp:spPr>
        <a:xfrm>
          <a:off x="0" y="4748931"/>
          <a:ext cx="6791323" cy="12326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4D4D4D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3DB92-F38D-41FC-840A-58BD5EA431B5}">
      <dsp:nvSpPr>
        <dsp:cNvPr id="0" name=""/>
        <dsp:cNvSpPr/>
      </dsp:nvSpPr>
      <dsp:spPr>
        <a:xfrm>
          <a:off x="372869" y="5026272"/>
          <a:ext cx="677944" cy="6779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7EADE-FF6D-417D-AF8D-60589F426CAC}">
      <dsp:nvSpPr>
        <dsp:cNvPr id="0" name=""/>
        <dsp:cNvSpPr/>
      </dsp:nvSpPr>
      <dsp:spPr>
        <a:xfrm>
          <a:off x="1423684" y="4748931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Third Party Agreements</a:t>
          </a:r>
        </a:p>
      </dsp:txBody>
      <dsp:txXfrm>
        <a:off x="1423684" y="4748931"/>
        <a:ext cx="5367638" cy="123262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486487"/>
          <a:ext cx="6165969" cy="21142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8548" tIns="249648" rIns="478548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latin typeface="Calibri Light"/>
            </a:rPr>
            <a:t> Usually used for the same message going to multiple adressees</a:t>
          </a:r>
          <a:endParaRPr lang="en-US" sz="2800" kern="1200">
            <a:solidFill>
              <a:schemeClr val="bg1"/>
            </a:solidFill>
          </a:endParaRP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>
              <a:solidFill>
                <a:schemeClr val="bg1"/>
              </a:solidFill>
              <a:latin typeface="Calibri Light"/>
            </a:rPr>
            <a:t>The common parts are sent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>
              <a:solidFill>
                <a:schemeClr val="bg1"/>
              </a:solidFill>
              <a:latin typeface="Calibri Light"/>
            </a:rPr>
            <a:t>The unique parts are sent second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>
              <a:solidFill>
                <a:schemeClr val="bg1"/>
              </a:solidFill>
              <a:latin typeface="Calibri Light"/>
            </a:rPr>
            <a:t>Booking is at the discretion of the sending station</a:t>
          </a:r>
        </a:p>
      </dsp:txBody>
      <dsp:txXfrm>
        <a:off x="0" y="1486487"/>
        <a:ext cx="6165969" cy="2114272"/>
      </dsp:txXfrm>
    </dsp:sp>
    <dsp:sp modelId="{8EFCDC49-2431-44A7-9E88-01190BAF5B19}">
      <dsp:nvSpPr>
        <dsp:cNvPr id="0" name=""/>
        <dsp:cNvSpPr/>
      </dsp:nvSpPr>
      <dsp:spPr>
        <a:xfrm>
          <a:off x="317350" y="1367110"/>
          <a:ext cx="4316178" cy="215751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141" tIns="0" rIns="16314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Summary</a:t>
          </a:r>
        </a:p>
      </dsp:txBody>
      <dsp:txXfrm>
        <a:off x="317350" y="1367110"/>
        <a:ext cx="4316178" cy="2157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0"/>
          <a:ext cx="6791323" cy="1355889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372869" y="342289"/>
          <a:ext cx="677944" cy="677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423684" y="64948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ARL Numbered Messages</a:t>
          </a:r>
        </a:p>
      </dsp:txBody>
      <dsp:txXfrm>
        <a:off x="1423684" y="64948"/>
        <a:ext cx="5367638" cy="1232627"/>
      </dsp:txXfrm>
    </dsp:sp>
    <dsp:sp modelId="{DB8ABDAA-976A-4A84-A3C3-277080E19DCA}">
      <dsp:nvSpPr>
        <dsp:cNvPr id="0" name=""/>
        <dsp:cNvSpPr/>
      </dsp:nvSpPr>
      <dsp:spPr>
        <a:xfrm>
          <a:off x="0" y="1667363"/>
          <a:ext cx="6791323" cy="1232627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72869" y="1944704"/>
          <a:ext cx="677944" cy="677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423684" y="1667363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Getting it Right</a:t>
          </a:r>
        </a:p>
      </dsp:txBody>
      <dsp:txXfrm>
        <a:off x="1423684" y="1667363"/>
        <a:ext cx="5367638" cy="1232627"/>
      </dsp:txXfrm>
    </dsp:sp>
    <dsp:sp modelId="{C2FCE80A-DCA0-4D7F-8F72-19CB2337E588}">
      <dsp:nvSpPr>
        <dsp:cNvPr id="0" name=""/>
        <dsp:cNvSpPr/>
      </dsp:nvSpPr>
      <dsp:spPr>
        <a:xfrm>
          <a:off x="0" y="3208147"/>
          <a:ext cx="6791323" cy="1232627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425115" y="3485488"/>
          <a:ext cx="573453" cy="6779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423684" y="3208147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Book Traffic</a:t>
          </a:r>
        </a:p>
      </dsp:txBody>
      <dsp:txXfrm>
        <a:off x="1423684" y="3208147"/>
        <a:ext cx="5367638" cy="1232627"/>
      </dsp:txXfrm>
    </dsp:sp>
    <dsp:sp modelId="{721E6395-67E4-4BDF-87AD-CA894A7F751A}">
      <dsp:nvSpPr>
        <dsp:cNvPr id="0" name=""/>
        <dsp:cNvSpPr/>
      </dsp:nvSpPr>
      <dsp:spPr>
        <a:xfrm>
          <a:off x="0" y="4748931"/>
          <a:ext cx="6791323" cy="12326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3DB92-F38D-41FC-840A-58BD5EA431B5}">
      <dsp:nvSpPr>
        <dsp:cNvPr id="0" name=""/>
        <dsp:cNvSpPr/>
      </dsp:nvSpPr>
      <dsp:spPr>
        <a:xfrm>
          <a:off x="372869" y="5026272"/>
          <a:ext cx="677944" cy="6779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7EADE-FF6D-417D-AF8D-60589F426CAC}">
      <dsp:nvSpPr>
        <dsp:cNvPr id="0" name=""/>
        <dsp:cNvSpPr/>
      </dsp:nvSpPr>
      <dsp:spPr>
        <a:xfrm>
          <a:off x="1423684" y="4748931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Third Party Agreements</a:t>
          </a:r>
        </a:p>
      </dsp:txBody>
      <dsp:txXfrm>
        <a:off x="1423684" y="4748931"/>
        <a:ext cx="5367638" cy="12326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552766"/>
          <a:ext cx="6165969" cy="41300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8548" tIns="145796" rIns="478548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latin typeface="Calibri Light"/>
            </a:rPr>
            <a:t> An agreement between the US and a foreign government to allow for third party traffic</a:t>
          </a:r>
          <a:endParaRPr lang="en-US" sz="2800" kern="1200">
            <a:solidFill>
              <a:schemeClr val="bg1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The traffic must be non-commercial and of a personal, unimportant nature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A third party is someone who is not involved in passing the traffic and is not a licensed amateur</a:t>
          </a:r>
        </a:p>
      </dsp:txBody>
      <dsp:txXfrm>
        <a:off x="0" y="552766"/>
        <a:ext cx="6165969" cy="4130067"/>
      </dsp:txXfrm>
    </dsp:sp>
    <dsp:sp modelId="{8EFCDC49-2431-44A7-9E88-01190BAF5B19}">
      <dsp:nvSpPr>
        <dsp:cNvPr id="0" name=""/>
        <dsp:cNvSpPr/>
      </dsp:nvSpPr>
      <dsp:spPr>
        <a:xfrm>
          <a:off x="317040" y="53963"/>
          <a:ext cx="4311963" cy="611631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141" tIns="0" rIns="16314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Summary</a:t>
          </a:r>
        </a:p>
      </dsp:txBody>
      <dsp:txXfrm>
        <a:off x="317040" y="53963"/>
        <a:ext cx="4311963" cy="61163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260210"/>
          <a:ext cx="6165969" cy="8946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8548" tIns="187452" rIns="478548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latin typeface="Calibri Light"/>
            </a:rPr>
            <a:t> </a:t>
          </a:r>
          <a:r>
            <a:rPr lang="en-US" sz="2800" kern="1200">
              <a:solidFill>
                <a:schemeClr val="bg1"/>
              </a:solidFill>
              <a:latin typeface="Calibri Light"/>
              <a:hlinkClick xmlns:r="http://schemas.openxmlformats.org/officeDocument/2006/relationships" r:id="rId1"/>
            </a:rPr>
            <a:t>Third Party Agreement list</a:t>
          </a:r>
          <a:endParaRPr lang="en-US" sz="2800" kern="1200">
            <a:solidFill>
              <a:schemeClr val="bg1"/>
            </a:solidFill>
          </a:endParaRPr>
        </a:p>
      </dsp:txBody>
      <dsp:txXfrm>
        <a:off x="0" y="260210"/>
        <a:ext cx="6165969" cy="894634"/>
      </dsp:txXfrm>
    </dsp:sp>
    <dsp:sp modelId="{8EFCDC49-2431-44A7-9E88-01190BAF5B19}">
      <dsp:nvSpPr>
        <dsp:cNvPr id="0" name=""/>
        <dsp:cNvSpPr/>
      </dsp:nvSpPr>
      <dsp:spPr>
        <a:xfrm>
          <a:off x="317040" y="45120"/>
          <a:ext cx="4311963" cy="3887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141" tIns="0" rIns="16314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Resource</a:t>
          </a:r>
        </a:p>
      </dsp:txBody>
      <dsp:txXfrm>
        <a:off x="317040" y="45120"/>
        <a:ext cx="4311963" cy="388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290038"/>
          <a:ext cx="6156323" cy="33797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708152" rIns="477799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latin typeface="Calibri Light"/>
            </a:rPr>
            <a:t>Used to reduce the number of word groups</a:t>
          </a:r>
          <a:endParaRPr lang="en-US" sz="2800" kern="1200">
            <a:solidFill>
              <a:schemeClr val="bg1"/>
            </a:solidFill>
          </a:endParaRP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>
              <a:solidFill>
                <a:schemeClr val="bg1"/>
              </a:solidFill>
              <a:latin typeface="Calibri"/>
              <a:cs typeface="Calibri"/>
            </a:rPr>
            <a:t>"ARL" is added to the check</a:t>
          </a:r>
          <a:endParaRPr lang="en-US" sz="3600" kern="1200">
            <a:solidFill>
              <a:schemeClr val="bg1"/>
            </a:solidFill>
            <a:latin typeface="Calibri Light"/>
          </a:endParaRP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>
              <a:solidFill>
                <a:schemeClr val="bg1"/>
              </a:solidFill>
              <a:latin typeface="Calibri Light"/>
            </a:rPr>
            <a:t>Saves time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>
              <a:solidFill>
                <a:schemeClr val="bg1"/>
              </a:solidFill>
              <a:latin typeface="Calibri Light"/>
            </a:rPr>
            <a:t>Must be "translated" for delivery</a:t>
          </a:r>
        </a:p>
      </dsp:txBody>
      <dsp:txXfrm>
        <a:off x="0" y="290038"/>
        <a:ext cx="6156323" cy="3379728"/>
      </dsp:txXfrm>
    </dsp:sp>
    <dsp:sp modelId="{8EFCDC49-2431-44A7-9E88-01190BAF5B19}">
      <dsp:nvSpPr>
        <dsp:cNvPr id="0" name=""/>
        <dsp:cNvSpPr/>
      </dsp:nvSpPr>
      <dsp:spPr>
        <a:xfrm>
          <a:off x="307816" y="303788"/>
          <a:ext cx="4309426" cy="488089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Summary</a:t>
          </a:r>
        </a:p>
      </dsp:txBody>
      <dsp:txXfrm>
        <a:off x="307816" y="303788"/>
        <a:ext cx="4309426" cy="488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75469"/>
          <a:ext cx="6156323" cy="27129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3600" kern="1200">
              <a:solidFill>
                <a:prstClr val="white"/>
              </a:solidFill>
              <a:latin typeface="Calibri Light"/>
              <a:ea typeface="+mn-ea"/>
              <a:cs typeface="+mn-cs"/>
              <a:hlinkClick xmlns:r="http://schemas.openxmlformats.org/officeDocument/2006/relationships" r:id="rId1"/>
            </a:rPr>
            <a:t>FSD-3</a:t>
          </a:r>
          <a:endParaRPr lang="en-US" sz="3600" kern="1200">
            <a:solidFill>
              <a:prstClr val="white"/>
            </a:solidFill>
            <a:latin typeface="Calibri Light"/>
            <a:ea typeface="+mn-ea"/>
            <a:cs typeface="+mn-cs"/>
          </a:endParaRP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>
              <a:solidFill>
                <a:schemeClr val="bg1"/>
              </a:solidFill>
              <a:latin typeface="Calibri Light"/>
              <a:hlinkClick xmlns:r="http://schemas.openxmlformats.org/officeDocument/2006/relationships" r:id="rId2"/>
            </a:rPr>
            <a:t>NTS2.0 Additions</a:t>
          </a:r>
          <a:endParaRPr lang="en-US" sz="3600" kern="1200">
            <a:solidFill>
              <a:schemeClr val="bg1"/>
            </a:solidFill>
            <a:latin typeface="Calibri Light"/>
          </a:endParaRPr>
        </a:p>
      </dsp:txBody>
      <dsp:txXfrm>
        <a:off x="0" y="175469"/>
        <a:ext cx="6156323" cy="2712937"/>
      </dsp:txXfrm>
    </dsp:sp>
    <dsp:sp modelId="{8EFCDC49-2431-44A7-9E88-01190BAF5B19}">
      <dsp:nvSpPr>
        <dsp:cNvPr id="0" name=""/>
        <dsp:cNvSpPr/>
      </dsp:nvSpPr>
      <dsp:spPr>
        <a:xfrm>
          <a:off x="307816" y="492455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Resources</a:t>
          </a:r>
        </a:p>
      </dsp:txBody>
      <dsp:txXfrm>
        <a:off x="307816" y="492455"/>
        <a:ext cx="4309426" cy="642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05960"/>
          <a:ext cx="6156323" cy="24490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 kern="120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 kern="1200">
            <a:solidFill>
              <a:schemeClr val="bg1"/>
            </a:solidFill>
          </a:endParaRPr>
        </a:p>
      </dsp:txBody>
      <dsp:txXfrm>
        <a:off x="0" y="105960"/>
        <a:ext cx="6156323" cy="2449020"/>
      </dsp:txXfrm>
    </dsp:sp>
    <dsp:sp modelId="{8EFCDC49-2431-44A7-9E88-01190BAF5B19}">
      <dsp:nvSpPr>
        <dsp:cNvPr id="0" name=""/>
        <dsp:cNvSpPr/>
      </dsp:nvSpPr>
      <dsp:spPr>
        <a:xfrm>
          <a:off x="307816" y="369965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Calibri Light"/>
            </a:rPr>
            <a:t>FSD-3</a:t>
          </a:r>
          <a:endParaRPr lang="en-US" sz="2800" kern="1200">
            <a:solidFill>
              <a:schemeClr val="tx1"/>
            </a:solidFill>
          </a:endParaRPr>
        </a:p>
      </dsp:txBody>
      <dsp:txXfrm>
        <a:off x="307816" y="369965"/>
        <a:ext cx="4309426" cy="642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887562"/>
          <a:ext cx="6156323" cy="16674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 kern="1200">
            <a:solidFill>
              <a:schemeClr val="bg1"/>
            </a:solidFill>
          </a:endParaRPr>
        </a:p>
      </dsp:txBody>
      <dsp:txXfrm>
        <a:off x="0" y="887562"/>
        <a:ext cx="6156323" cy="1667418"/>
      </dsp:txXfrm>
    </dsp:sp>
    <dsp:sp modelId="{8EFCDC49-2431-44A7-9E88-01190BAF5B19}">
      <dsp:nvSpPr>
        <dsp:cNvPr id="0" name=""/>
        <dsp:cNvSpPr/>
      </dsp:nvSpPr>
      <dsp:spPr>
        <a:xfrm>
          <a:off x="0" y="100392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Calibri Light"/>
            </a:rPr>
            <a:t>Example- Plain Text</a:t>
          </a:r>
          <a:endParaRPr lang="en-US" sz="2800" kern="1200">
            <a:solidFill>
              <a:schemeClr val="tx1"/>
            </a:solidFill>
          </a:endParaRPr>
        </a:p>
      </dsp:txBody>
      <dsp:txXfrm>
        <a:off x="0" y="100392"/>
        <a:ext cx="4309426" cy="6424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05960"/>
          <a:ext cx="6156323" cy="24490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latin typeface="Calibri Light"/>
            </a:rPr>
            <a:t> </a:t>
          </a:r>
          <a:endParaRPr lang="en-US" sz="2800" kern="120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 kern="1200">
            <a:solidFill>
              <a:schemeClr val="bg1"/>
            </a:solidFill>
          </a:endParaRPr>
        </a:p>
      </dsp:txBody>
      <dsp:txXfrm>
        <a:off x="0" y="105960"/>
        <a:ext cx="6156323" cy="2449020"/>
      </dsp:txXfrm>
    </dsp:sp>
    <dsp:sp modelId="{8EFCDC49-2431-44A7-9E88-01190BAF5B19}">
      <dsp:nvSpPr>
        <dsp:cNvPr id="0" name=""/>
        <dsp:cNvSpPr/>
      </dsp:nvSpPr>
      <dsp:spPr>
        <a:xfrm>
          <a:off x="18450" y="6257"/>
          <a:ext cx="4803587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Calibri Light"/>
            </a:rPr>
            <a:t>Example- Numbered Message</a:t>
          </a:r>
          <a:endParaRPr lang="en-US" sz="2800" kern="1200">
            <a:solidFill>
              <a:schemeClr val="tx1"/>
            </a:solidFill>
          </a:endParaRPr>
        </a:p>
      </dsp:txBody>
      <dsp:txXfrm>
        <a:off x="18450" y="6257"/>
        <a:ext cx="4803587" cy="6424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0"/>
          <a:ext cx="6791323" cy="1355889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372869" y="342289"/>
          <a:ext cx="677944" cy="677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423684" y="64948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ARL Numbered Messages</a:t>
          </a:r>
        </a:p>
      </dsp:txBody>
      <dsp:txXfrm>
        <a:off x="1423684" y="64948"/>
        <a:ext cx="5367638" cy="1232627"/>
      </dsp:txXfrm>
    </dsp:sp>
    <dsp:sp modelId="{DB8ABDAA-976A-4A84-A3C3-277080E19DCA}">
      <dsp:nvSpPr>
        <dsp:cNvPr id="0" name=""/>
        <dsp:cNvSpPr/>
      </dsp:nvSpPr>
      <dsp:spPr>
        <a:xfrm>
          <a:off x="0" y="1667363"/>
          <a:ext cx="6791323" cy="1232627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72869" y="1944704"/>
          <a:ext cx="677944" cy="677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423684" y="1667363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Getting it Right</a:t>
          </a:r>
        </a:p>
      </dsp:txBody>
      <dsp:txXfrm>
        <a:off x="1423684" y="1667363"/>
        <a:ext cx="5367638" cy="1232627"/>
      </dsp:txXfrm>
    </dsp:sp>
    <dsp:sp modelId="{C2FCE80A-DCA0-4D7F-8F72-19CB2337E588}">
      <dsp:nvSpPr>
        <dsp:cNvPr id="0" name=""/>
        <dsp:cNvSpPr/>
      </dsp:nvSpPr>
      <dsp:spPr>
        <a:xfrm>
          <a:off x="0" y="3208147"/>
          <a:ext cx="6791323" cy="12326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425115" y="3485488"/>
          <a:ext cx="573453" cy="6779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423684" y="3208147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Book Traffic</a:t>
          </a:r>
        </a:p>
      </dsp:txBody>
      <dsp:txXfrm>
        <a:off x="1423684" y="3208147"/>
        <a:ext cx="5367638" cy="1232627"/>
      </dsp:txXfrm>
    </dsp:sp>
    <dsp:sp modelId="{721E6395-67E4-4BDF-87AD-CA894A7F751A}">
      <dsp:nvSpPr>
        <dsp:cNvPr id="0" name=""/>
        <dsp:cNvSpPr/>
      </dsp:nvSpPr>
      <dsp:spPr>
        <a:xfrm>
          <a:off x="0" y="4748931"/>
          <a:ext cx="6791323" cy="12326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4D4D4D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3DB92-F38D-41FC-840A-58BD5EA431B5}">
      <dsp:nvSpPr>
        <dsp:cNvPr id="0" name=""/>
        <dsp:cNvSpPr/>
      </dsp:nvSpPr>
      <dsp:spPr>
        <a:xfrm>
          <a:off x="372869" y="5026272"/>
          <a:ext cx="677944" cy="6779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7EADE-FF6D-417D-AF8D-60589F426CAC}">
      <dsp:nvSpPr>
        <dsp:cNvPr id="0" name=""/>
        <dsp:cNvSpPr/>
      </dsp:nvSpPr>
      <dsp:spPr>
        <a:xfrm>
          <a:off x="1423684" y="4748931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Third Party Agreements</a:t>
          </a:r>
        </a:p>
      </dsp:txBody>
      <dsp:txXfrm>
        <a:off x="1423684" y="4748931"/>
        <a:ext cx="5367638" cy="12326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559375"/>
          <a:ext cx="6156323" cy="19451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hlinkClick xmlns:r="http://schemas.openxmlformats.org/officeDocument/2006/relationships" r:id="rId1"/>
            </a:rPr>
            <a:t>FSD-218</a:t>
          </a:r>
          <a:endParaRPr lang="en-US" sz="2800" kern="1200">
            <a:solidFill>
              <a:schemeClr val="bg1"/>
            </a:solidFill>
          </a:endParaRPr>
        </a:p>
      </dsp:txBody>
      <dsp:txXfrm>
        <a:off x="0" y="559375"/>
        <a:ext cx="6156323" cy="1945125"/>
      </dsp:txXfrm>
    </dsp:sp>
    <dsp:sp modelId="{8EFCDC49-2431-44A7-9E88-01190BAF5B19}">
      <dsp:nvSpPr>
        <dsp:cNvPr id="0" name=""/>
        <dsp:cNvSpPr/>
      </dsp:nvSpPr>
      <dsp:spPr>
        <a:xfrm>
          <a:off x="307816" y="876361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Resource</a:t>
          </a:r>
        </a:p>
      </dsp:txBody>
      <dsp:txXfrm>
        <a:off x="307816" y="876361"/>
        <a:ext cx="4309426" cy="6424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307427"/>
          <a:ext cx="6156323" cy="24490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Getting Fills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QTB</a:t>
          </a:r>
        </a:p>
      </dsp:txBody>
      <dsp:txXfrm>
        <a:off x="0" y="307427"/>
        <a:ext cx="6156323" cy="2449020"/>
      </dsp:txXfrm>
    </dsp:sp>
    <dsp:sp modelId="{8EFCDC49-2431-44A7-9E88-01190BAF5B19}">
      <dsp:nvSpPr>
        <dsp:cNvPr id="0" name=""/>
        <dsp:cNvSpPr/>
      </dsp:nvSpPr>
      <dsp:spPr>
        <a:xfrm>
          <a:off x="307816" y="624413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Skills</a:t>
          </a:r>
        </a:p>
      </dsp:txBody>
      <dsp:txXfrm>
        <a:off x="307816" y="624413"/>
        <a:ext cx="4309426" cy="642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13.xml"/><Relationship Id="rId11" Type="http://schemas.openxmlformats.org/officeDocument/2006/relationships/image" Target="../media/image18.png"/><Relationship Id="rId5" Type="http://schemas.openxmlformats.org/officeDocument/2006/relationships/diagramData" Target="../diagrams/data13.xml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microsoft.com/office/2007/relationships/diagramDrawing" Target="../diagrams/drawin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Layout" Target="../diagrams/layout17.xml"/><Relationship Id="rId7" Type="http://schemas.openxmlformats.org/officeDocument/2006/relationships/image" Target="../media/image11.png"/><Relationship Id="rId12" Type="http://schemas.microsoft.com/office/2007/relationships/diagramDrawing" Target="../diagrams/drawing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openxmlformats.org/officeDocument/2006/relationships/diagramColors" Target="../diagrams/colors18.xml"/><Relationship Id="rId5" Type="http://schemas.openxmlformats.org/officeDocument/2006/relationships/diagramColors" Target="../diagrams/colors17.xml"/><Relationship Id="rId10" Type="http://schemas.openxmlformats.org/officeDocument/2006/relationships/diagramQuickStyle" Target="../diagrams/quickStyle18.xml"/><Relationship Id="rId4" Type="http://schemas.openxmlformats.org/officeDocument/2006/relationships/diagramQuickStyle" Target="../diagrams/quickStyle17.xml"/><Relationship Id="rId9" Type="http://schemas.openxmlformats.org/officeDocument/2006/relationships/diagramLayout" Target="../diagrams/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National Traffic System Net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612" y="4611900"/>
            <a:ext cx="3924000" cy="1243955"/>
          </a:xfrm>
        </p:spPr>
        <p:txBody>
          <a:bodyPr>
            <a:normAutofit/>
          </a:bodyPr>
          <a:lstStyle/>
          <a:p>
            <a:r>
              <a:rPr lang="en-US"/>
              <a:t>Week 6:</a:t>
            </a:r>
          </a:p>
          <a:p>
            <a:r>
              <a:rPr lang="en-US"/>
              <a:t>The next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D417AB-F20A-5B4B-2211-135230367B9E}"/>
              </a:ext>
            </a:extLst>
          </p:cNvPr>
          <p:cNvSpPr/>
          <p:nvPr/>
        </p:nvSpPr>
        <p:spPr>
          <a:xfrm>
            <a:off x="535709" y="600364"/>
            <a:ext cx="6474691" cy="5477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2363FD1-D9C2-C647-24AA-A5CB352CC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61" y="1135375"/>
            <a:ext cx="4587249" cy="45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360" y="0"/>
            <a:ext cx="4279640" cy="6721473"/>
          </a:xfrm>
        </p:spPr>
        <p:txBody>
          <a:bodyPr/>
          <a:lstStyle/>
          <a:p>
            <a:r>
              <a:rPr lang="en-US"/>
              <a:t>Fills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3294B3F0-F258-E885-9745-E7F383F46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469646"/>
              </p:ext>
            </p:extLst>
          </p:nvPr>
        </p:nvGraphicFramePr>
        <p:xfrm>
          <a:off x="931934" y="-230144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7679D9B-AA84-1699-91EC-605F4DE02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028053"/>
            <a:ext cx="7709158" cy="341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9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/>
              <a:t>QTB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3294B3F0-F258-E885-9745-E7F383F46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379692"/>
              </p:ext>
            </p:extLst>
          </p:nvPr>
        </p:nvGraphicFramePr>
        <p:xfrm>
          <a:off x="865141" y="296860"/>
          <a:ext cx="6156323" cy="56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762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/>
              <a:t>QTB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3294B3F0-F258-E885-9745-E7F383F46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148639"/>
              </p:ext>
            </p:extLst>
          </p:nvPr>
        </p:nvGraphicFramePr>
        <p:xfrm>
          <a:off x="865141" y="296861"/>
          <a:ext cx="6156323" cy="255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9" name="20220211_QTB2">
            <a:hlinkClick r:id="" action="ppaction://media"/>
            <a:extLst>
              <a:ext uri="{FF2B5EF4-FFF2-40B4-BE49-F238E27FC236}">
                <a16:creationId xmlns:a16="http://schemas.microsoft.com/office/drawing/2014/main" id="{9FDFBB2A-7ABB-4088-6FD2-1B3E0DD254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7108" y="2998898"/>
            <a:ext cx="730250" cy="730250"/>
          </a:xfrm>
          <a:prstGeom prst="rect">
            <a:avLst/>
          </a:prstGeom>
        </p:spPr>
      </p:pic>
      <p:pic>
        <p:nvPicPr>
          <p:cNvPr id="38" name="Picture 37" descr="A screenshot of a computer&#10;&#10;Description automatically generated">
            <a:extLst>
              <a:ext uri="{FF2B5EF4-FFF2-40B4-BE49-F238E27FC236}">
                <a16:creationId xmlns:a16="http://schemas.microsoft.com/office/drawing/2014/main" id="{C6251AC9-C77C-0449-BD02-2F8EE014D1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010" y="1576314"/>
            <a:ext cx="47244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8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27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91BA4-2B65-5113-6F8E-66849D7C0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A5AFF-FC7A-D518-D3E3-DF338130226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r>
              <a:rPr lang="en-US"/>
              <a:t>The Next Level</a:t>
            </a:r>
            <a:endParaRPr lang="en-US">
              <a:solidFill>
                <a:schemeClr val="bg1"/>
              </a:solidFill>
              <a:cs typeface="Calibri Light"/>
            </a:endParaRP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0243B98F-3488-89C0-0237-1F1209EDAA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43914"/>
              </p:ext>
            </p:extLst>
          </p:nvPr>
        </p:nvGraphicFramePr>
        <p:xfrm>
          <a:off x="4562477" y="368299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4017D70-2B53-29AA-2116-5C9071CC70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1B211C59-D7E6-D0A9-9AE7-39A4AC75DEE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>
                <a:ea typeface="Calibri Light"/>
                <a:cs typeface="Calibri Light"/>
              </a:rPr>
              <a:t>Book Traffic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892859"/>
              </p:ext>
            </p:extLst>
          </p:nvPr>
        </p:nvGraphicFramePr>
        <p:xfrm>
          <a:off x="828554" y="251927"/>
          <a:ext cx="6165969" cy="49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sp>
        <p:nvSpPr>
          <p:cNvPr id="1086" name="Content Placeholder 1085">
            <a:extLst>
              <a:ext uri="{FF2B5EF4-FFF2-40B4-BE49-F238E27FC236}">
                <a16:creationId xmlns:a16="http://schemas.microsoft.com/office/drawing/2014/main" id="{CE398453-5DD1-1EC0-EFB6-25EBA9C5F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cs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641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664" y="0"/>
            <a:ext cx="3951336" cy="6721473"/>
          </a:xfrm>
        </p:spPr>
        <p:txBody>
          <a:bodyPr/>
          <a:lstStyle/>
          <a:p>
            <a:r>
              <a:rPr lang="en-US">
                <a:cs typeface="Calibri Light"/>
              </a:rPr>
              <a:t>Book Traffic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04AF39-E939-D429-AB18-F167D7D2B49A}"/>
              </a:ext>
            </a:extLst>
          </p:cNvPr>
          <p:cNvGrpSpPr/>
          <p:nvPr/>
        </p:nvGrpSpPr>
        <p:grpSpPr>
          <a:xfrm>
            <a:off x="1680332" y="289948"/>
            <a:ext cx="4309426" cy="642414"/>
            <a:chOff x="307816" y="492455"/>
            <a:chExt cx="4309426" cy="6424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F21CBC-653B-15CA-B723-7E9F60983413}"/>
                </a:ext>
              </a:extLst>
            </p:cNvPr>
            <p:cNvSpPr/>
            <p:nvPr/>
          </p:nvSpPr>
          <p:spPr>
            <a:xfrm>
              <a:off x="307816" y="492455"/>
              <a:ext cx="4309426" cy="6424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F6CF6B-D2EB-77C1-40EA-4C646517B2FC}"/>
                </a:ext>
              </a:extLst>
            </p:cNvPr>
            <p:cNvSpPr txBox="1"/>
            <p:nvPr/>
          </p:nvSpPr>
          <p:spPr>
            <a:xfrm>
              <a:off x="307816" y="492455"/>
              <a:ext cx="4309426" cy="642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2886" tIns="0" rIns="162886" bIns="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>
                  <a:solidFill>
                    <a:schemeClr val="tx1"/>
                  </a:solidFill>
                </a:rPr>
                <a:t>“</a:t>
              </a:r>
              <a:r>
                <a:rPr lang="en-US" sz="2800" err="1">
                  <a:solidFill>
                    <a:schemeClr val="tx1"/>
                  </a:solidFill>
                </a:rPr>
                <a:t>unBooked</a:t>
              </a:r>
              <a:r>
                <a:rPr lang="en-US" sz="2800">
                  <a:solidFill>
                    <a:schemeClr val="tx1"/>
                  </a:solidFill>
                </a:rPr>
                <a:t>”</a:t>
              </a:r>
              <a:endParaRPr lang="en-US" sz="2800" kern="120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1F8BD55-96B5-8C25-6057-7F1EC4B6A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4" y="1410224"/>
            <a:ext cx="3882118" cy="2952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407DFD-58FF-F2DB-82C5-32AE01881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336" y="3073559"/>
            <a:ext cx="3781327" cy="31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7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664" y="0"/>
            <a:ext cx="3951336" cy="6721473"/>
          </a:xfrm>
        </p:spPr>
        <p:txBody>
          <a:bodyPr/>
          <a:lstStyle/>
          <a:p>
            <a:r>
              <a:rPr lang="en-US">
                <a:cs typeface="Calibri Light"/>
              </a:rPr>
              <a:t>Book Traffic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4D4517-CA55-9C07-538D-A86C9E88D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619" y="1147711"/>
            <a:ext cx="4642853" cy="52137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A06DA9A-C5C7-DAB3-686C-3A1577F7AF41}"/>
              </a:ext>
            </a:extLst>
          </p:cNvPr>
          <p:cNvGrpSpPr/>
          <p:nvPr/>
        </p:nvGrpSpPr>
        <p:grpSpPr>
          <a:xfrm>
            <a:off x="1680332" y="289948"/>
            <a:ext cx="4309426" cy="642414"/>
            <a:chOff x="307816" y="492455"/>
            <a:chExt cx="4309426" cy="6424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B3CE43-F18C-0299-DBEC-F19F2EE8F305}"/>
                </a:ext>
              </a:extLst>
            </p:cNvPr>
            <p:cNvSpPr/>
            <p:nvPr/>
          </p:nvSpPr>
          <p:spPr>
            <a:xfrm>
              <a:off x="307816" y="492455"/>
              <a:ext cx="4309426" cy="6424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B660D2-CB83-80F5-C578-D9D5AA08913F}"/>
                </a:ext>
              </a:extLst>
            </p:cNvPr>
            <p:cNvSpPr txBox="1"/>
            <p:nvPr/>
          </p:nvSpPr>
          <p:spPr>
            <a:xfrm>
              <a:off x="307816" y="492455"/>
              <a:ext cx="4309426" cy="642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2886" tIns="0" rIns="162886" bIns="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>
                  <a:solidFill>
                    <a:schemeClr val="tx1"/>
                  </a:solidFill>
                </a:rPr>
                <a:t>“Booked”</a:t>
              </a:r>
              <a:endParaRPr lang="en-US" sz="2800" kern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6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55BE5-EC7E-C07D-7D58-E8F2C9C74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0FCD-F5E9-3F1C-3182-7861D3D8658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r>
              <a:rPr lang="en-US"/>
              <a:t>The Next Level</a:t>
            </a:r>
            <a:endParaRPr lang="en-US">
              <a:solidFill>
                <a:schemeClr val="bg1"/>
              </a:solidFill>
              <a:cs typeface="Calibri Light"/>
            </a:endParaRP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64AED978-F30D-7E5E-9010-B0CAA17F8B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023535"/>
              </p:ext>
            </p:extLst>
          </p:nvPr>
        </p:nvGraphicFramePr>
        <p:xfrm>
          <a:off x="4562477" y="368299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4EE2FE9-447F-68F5-B6D2-FAD9A5A2A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67E9F111-1CE9-61CA-B9F1-C65E512218C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6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>
                <a:ea typeface="Calibri Light"/>
                <a:cs typeface="Calibri Light"/>
              </a:rPr>
              <a:t>Third Party Agreements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842530"/>
              </p:ext>
            </p:extLst>
          </p:nvPr>
        </p:nvGraphicFramePr>
        <p:xfrm>
          <a:off x="828554" y="508001"/>
          <a:ext cx="6165969" cy="468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sp>
        <p:nvSpPr>
          <p:cNvPr id="1086" name="Content Placeholder 1085">
            <a:extLst>
              <a:ext uri="{FF2B5EF4-FFF2-40B4-BE49-F238E27FC236}">
                <a16:creationId xmlns:a16="http://schemas.microsoft.com/office/drawing/2014/main" id="{CE398453-5DD1-1EC0-EFB6-25EBA9C5F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cs typeface="Calibri"/>
              </a:rPr>
              <a:t>  </a:t>
            </a:r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D32A8C19-532D-0F96-C921-5142117F0B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041125"/>
              </p:ext>
            </p:extLst>
          </p:nvPr>
        </p:nvGraphicFramePr>
        <p:xfrm>
          <a:off x="872790" y="5190836"/>
          <a:ext cx="6165969" cy="115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4704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>
                <a:ea typeface="Calibri Light"/>
                <a:cs typeface="Calibri Light"/>
              </a:rPr>
              <a:t>Third Party Agreements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DD390E-3E8D-621F-44E6-D4716B76E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14" y="249381"/>
            <a:ext cx="2937715" cy="4142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CB16AA-5480-90C0-FF11-553D68219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40" y="3900832"/>
            <a:ext cx="2937715" cy="26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5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r>
              <a:rPr lang="en-US"/>
              <a:t>The Next Level</a:t>
            </a:r>
            <a:endParaRPr lang="en-US">
              <a:solidFill>
                <a:schemeClr val="bg1"/>
              </a:solidFill>
              <a:cs typeface="Calibri Light"/>
            </a:endParaRP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734967"/>
              </p:ext>
            </p:extLst>
          </p:nvPr>
        </p:nvGraphicFramePr>
        <p:xfrm>
          <a:off x="4562477" y="368299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59AB95F-FA6E-A4BA-9DEE-01720DE488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B144-BD40-1C88-757E-32699A9E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Wrap up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45AE2-BB81-D664-6D59-DD011B9C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8000" tIns="108000" rIns="108000" bIns="10800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Questions?, Comments</a:t>
            </a:r>
          </a:p>
          <a:p>
            <a:r>
              <a:rPr lang="en-US">
                <a:ea typeface="Calibri"/>
                <a:cs typeface="Calibri"/>
              </a:rPr>
              <a:t>Next Week- The Next Level</a:t>
            </a:r>
          </a:p>
          <a:p>
            <a:r>
              <a:rPr lang="en-US">
                <a:ea typeface="Calibri"/>
                <a:cs typeface="Calibri"/>
              </a:rPr>
              <a:t>V-Band Simulated Net</a:t>
            </a:r>
          </a:p>
          <a:p>
            <a:r>
              <a:rPr lang="en-US">
                <a:ea typeface="Calibri"/>
                <a:cs typeface="Calibri"/>
              </a:rPr>
              <a:t>Net Class Manual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81E88-31BC-9DAF-EBBB-9D75D0EAF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66A0D6D-3392-C16C-C826-4CB9D071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04" y="2700270"/>
            <a:ext cx="5006662" cy="34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>
                <a:cs typeface="Calibri Light"/>
              </a:rPr>
              <a:t>Numbered Messages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/>
        </p:nvGraphicFramePr>
        <p:xfrm>
          <a:off x="859507" y="-34987"/>
          <a:ext cx="6156323" cy="395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graphicFrame>
        <p:nvGraphicFramePr>
          <p:cNvPr id="30" name="Content Placeholder 2" descr="List Content Placeholder">
            <a:extLst>
              <a:ext uri="{FF2B5EF4-FFF2-40B4-BE49-F238E27FC236}">
                <a16:creationId xmlns:a16="http://schemas.microsoft.com/office/drawing/2014/main" id="{2E39E260-3037-D01D-C7CF-48DB756AAD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59507" y="3118684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4551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664" y="0"/>
            <a:ext cx="3951336" cy="6721473"/>
          </a:xfrm>
        </p:spPr>
        <p:txBody>
          <a:bodyPr/>
          <a:lstStyle/>
          <a:p>
            <a:r>
              <a:rPr lang="en-US">
                <a:cs typeface="Calibri Light"/>
              </a:rPr>
              <a:t>Numbered 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Messages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3294B3F0-F258-E885-9745-E7F383F460C4}"/>
              </a:ext>
            </a:extLst>
          </p:cNvPr>
          <p:cNvGraphicFramePr>
            <a:graphicFrameLocks/>
          </p:cNvGraphicFramePr>
          <p:nvPr/>
        </p:nvGraphicFramePr>
        <p:xfrm>
          <a:off x="865141" y="296861"/>
          <a:ext cx="6156323" cy="255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 descr="A screenshot of a phone application&#10;&#10;Description automatically generated">
            <a:extLst>
              <a:ext uri="{FF2B5EF4-FFF2-40B4-BE49-F238E27FC236}">
                <a16:creationId xmlns:a16="http://schemas.microsoft.com/office/drawing/2014/main" id="{FD87F2C9-E76F-B88C-668B-B148DE2DC6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381" y="1713023"/>
            <a:ext cx="7736494" cy="44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9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392" y="1"/>
            <a:ext cx="3650788" cy="6539696"/>
          </a:xfrm>
        </p:spPr>
        <p:txBody>
          <a:bodyPr/>
          <a:lstStyle/>
          <a:p>
            <a:r>
              <a:rPr lang="en-US">
                <a:cs typeface="Calibri Light"/>
              </a:rPr>
              <a:t>Numbered 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Messages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3294B3F0-F258-E885-9745-E7F383F460C4}"/>
              </a:ext>
            </a:extLst>
          </p:cNvPr>
          <p:cNvGraphicFramePr>
            <a:graphicFrameLocks/>
          </p:cNvGraphicFramePr>
          <p:nvPr/>
        </p:nvGraphicFramePr>
        <p:xfrm>
          <a:off x="865141" y="296861"/>
          <a:ext cx="6156323" cy="255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E0240DE-B748-18DC-D424-07F67A5DAE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80216"/>
            <a:ext cx="8507391" cy="525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8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094" y="0"/>
            <a:ext cx="3730906" cy="6721473"/>
          </a:xfrm>
        </p:spPr>
        <p:txBody>
          <a:bodyPr/>
          <a:lstStyle/>
          <a:p>
            <a:r>
              <a:rPr lang="en-US">
                <a:cs typeface="Calibri Light"/>
              </a:rPr>
              <a:t>Numbered 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Messages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3294B3F0-F258-E885-9745-E7F383F460C4}"/>
              </a:ext>
            </a:extLst>
          </p:cNvPr>
          <p:cNvGraphicFramePr>
            <a:graphicFrameLocks/>
          </p:cNvGraphicFramePr>
          <p:nvPr/>
        </p:nvGraphicFramePr>
        <p:xfrm>
          <a:off x="923014" y="408530"/>
          <a:ext cx="6156323" cy="255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6DAB08F-CF5B-745C-D59A-79578FFCDD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61641"/>
            <a:ext cx="8461094" cy="529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0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78B87-A371-E707-91C3-63A2A474D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84CC-E79A-C285-7DFE-5A9EF99DDE59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r>
              <a:rPr lang="en-US"/>
              <a:t>The Next Level</a:t>
            </a:r>
            <a:endParaRPr lang="en-US">
              <a:solidFill>
                <a:schemeClr val="bg1"/>
              </a:solidFill>
              <a:cs typeface="Calibri Light"/>
            </a:endParaRP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79CBE8A2-487C-FEAF-5629-5D43323778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2281"/>
              </p:ext>
            </p:extLst>
          </p:nvPr>
        </p:nvGraphicFramePr>
        <p:xfrm>
          <a:off x="4562477" y="368299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63FCCD3-CD33-DA08-B6D8-4DA1AD4286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3A376D0-FBD2-F4E3-60D8-AF89DC102B3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3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/>
              <a:t>Getting it Right</a:t>
            </a:r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277497"/>
              </p:ext>
            </p:extLst>
          </p:nvPr>
        </p:nvGraphicFramePr>
        <p:xfrm>
          <a:off x="859508" y="3657597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316837"/>
              </p:ext>
            </p:extLst>
          </p:nvPr>
        </p:nvGraphicFramePr>
        <p:xfrm>
          <a:off x="859507" y="593721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8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/>
              <a:t>Fills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F5EBF1-1510-C3E9-9CE3-A6B6A193D5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5" t="-2380" r="-686" b="2380"/>
          <a:stretch/>
        </p:blipFill>
        <p:spPr>
          <a:xfrm>
            <a:off x="1819747" y="2701272"/>
            <a:ext cx="3574000" cy="3747690"/>
          </a:xfrm>
          <a:prstGeom prst="rect">
            <a:avLst/>
          </a:prstGeom>
        </p:spPr>
      </p:pic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3294B3F0-F258-E885-9745-E7F383F46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814401"/>
              </p:ext>
            </p:extLst>
          </p:nvPr>
        </p:nvGraphicFramePr>
        <p:xfrm>
          <a:off x="931934" y="-230144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252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98415_win32_fixed" id="{1E7205E9-DD76-422B-B9FD-343E9C2C894B}" vid="{008E2BBC-A2E4-4140-B026-F6CAB78406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9969FA-0C19-40F2-9B6F-EADA7B231A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7B5194-E537-408E-9CFF-66A6141D5DE3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FCFB5EA-1DDA-4423-A8FC-85579F36DEC8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 with animation</Template>
  <TotalTime>0</TotalTime>
  <Words>338</Words>
  <Application>Microsoft Office PowerPoint</Application>
  <PresentationFormat>Widescreen</PresentationFormat>
  <Paragraphs>102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National Traffic System Net Training</vt:lpstr>
      <vt:lpstr>The Next Level</vt:lpstr>
      <vt:lpstr>Numbered Messages</vt:lpstr>
      <vt:lpstr>Numbered  Messages</vt:lpstr>
      <vt:lpstr>Numbered  Messages</vt:lpstr>
      <vt:lpstr>Numbered  Messages</vt:lpstr>
      <vt:lpstr>The Next Level</vt:lpstr>
      <vt:lpstr>Getting it Right</vt:lpstr>
      <vt:lpstr>Fills</vt:lpstr>
      <vt:lpstr>Fills</vt:lpstr>
      <vt:lpstr>QTB</vt:lpstr>
      <vt:lpstr>QTB</vt:lpstr>
      <vt:lpstr>The Next Level</vt:lpstr>
      <vt:lpstr>Book Traffic</vt:lpstr>
      <vt:lpstr>Book Traffic</vt:lpstr>
      <vt:lpstr>Book Traffic</vt:lpstr>
      <vt:lpstr>The Next Level</vt:lpstr>
      <vt:lpstr>Third Party Agreements</vt:lpstr>
      <vt:lpstr>Third Party Agreements</vt:lpstr>
      <vt:lpstr>Wrap up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Traffic System Net Training</dc:title>
  <dc:creator>Witt, Rob</dc:creator>
  <cp:lastModifiedBy>Robert Witt</cp:lastModifiedBy>
  <cp:revision>1</cp:revision>
  <dcterms:created xsi:type="dcterms:W3CDTF">2024-07-08T11:48:38Z</dcterms:created>
  <dcterms:modified xsi:type="dcterms:W3CDTF">2025-10-28T22:49:40Z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