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56" r:id="rId5"/>
    <p:sldId id="257" r:id="rId6"/>
    <p:sldId id="259" r:id="rId7"/>
    <p:sldId id="274" r:id="rId8"/>
    <p:sldId id="277" r:id="rId9"/>
    <p:sldId id="271" r:id="rId10"/>
    <p:sldId id="289" r:id="rId11"/>
    <p:sldId id="290" r:id="rId12"/>
    <p:sldId id="291" r:id="rId13"/>
    <p:sldId id="292" r:id="rId14"/>
    <p:sldId id="29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08"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tt, Rob" userId="S::rfwitt@landolakes.com::a4fff0fe-c2c4-4f7f-9453-3d371001feeb" providerId="AD" clId="Web-{E65F5AE3-F460-0545-7E13-8DBDFFF0ED5E}"/>
    <pc:docChg chg="addSld delSld modSld sldOrd">
      <pc:chgData name="Witt, Rob" userId="S::rfwitt@landolakes.com::a4fff0fe-c2c4-4f7f-9453-3d371001feeb" providerId="AD" clId="Web-{E65F5AE3-F460-0545-7E13-8DBDFFF0ED5E}" dt="2024-07-10T21:54:32.328" v="390" actId="20577"/>
      <pc:docMkLst>
        <pc:docMk/>
      </pc:docMkLst>
      <pc:sldChg chg="modSp">
        <pc:chgData name="Witt, Rob" userId="S::rfwitt@landolakes.com::a4fff0fe-c2c4-4f7f-9453-3d371001feeb" providerId="AD" clId="Web-{E65F5AE3-F460-0545-7E13-8DBDFFF0ED5E}" dt="2024-07-10T21:39:05.834" v="36" actId="20577"/>
        <pc:sldMkLst>
          <pc:docMk/>
          <pc:sldMk cId="4080338747" sldId="257"/>
        </pc:sldMkLst>
        <pc:spChg chg="mod">
          <ac:chgData name="Witt, Rob" userId="S::rfwitt@landolakes.com::a4fff0fe-c2c4-4f7f-9453-3d371001feeb" providerId="AD" clId="Web-{E65F5AE3-F460-0545-7E13-8DBDFFF0ED5E}" dt="2024-07-10T21:39:05.834" v="36" actId="20577"/>
          <ac:spMkLst>
            <pc:docMk/>
            <pc:sldMk cId="4080338747" sldId="257"/>
            <ac:spMk id="2" creationId="{C8F58AE6-56F6-44E8-8BBF-23277B1773E4}"/>
          </ac:spMkLst>
        </pc:spChg>
      </pc:sldChg>
      <pc:sldChg chg="delSp modSp">
        <pc:chgData name="Witt, Rob" userId="S::rfwitt@landolakes.com::a4fff0fe-c2c4-4f7f-9453-3d371001feeb" providerId="AD" clId="Web-{E65F5AE3-F460-0545-7E13-8DBDFFF0ED5E}" dt="2024-07-10T21:53:46.251" v="353"/>
        <pc:sldMkLst>
          <pc:docMk/>
          <pc:sldMk cId="1464199508" sldId="270"/>
        </pc:sldMkLst>
        <pc:graphicFrameChg chg="modGraphic">
          <ac:chgData name="Witt, Rob" userId="S::rfwitt@landolakes.com::a4fff0fe-c2c4-4f7f-9453-3d371001feeb" providerId="AD" clId="Web-{E65F5AE3-F460-0545-7E13-8DBDFFF0ED5E}" dt="2024-07-10T21:53:08.048" v="344" actId="20577"/>
          <ac:graphicFrameMkLst>
            <pc:docMk/>
            <pc:sldMk cId="1464199508" sldId="270"/>
            <ac:graphicFrameMk id="4" creationId="{9BE208A8-88B8-784D-A4F7-E584F739BC38}"/>
          </ac:graphicFrameMkLst>
        </pc:graphicFrameChg>
        <pc:graphicFrameChg chg="del modGraphic">
          <ac:chgData name="Witt, Rob" userId="S::rfwitt@landolakes.com::a4fff0fe-c2c4-4f7f-9453-3d371001feeb" providerId="AD" clId="Web-{E65F5AE3-F460-0545-7E13-8DBDFFF0ED5E}" dt="2024-07-10T21:53:46.251" v="353"/>
          <ac:graphicFrameMkLst>
            <pc:docMk/>
            <pc:sldMk cId="1464199508" sldId="270"/>
            <ac:graphicFrameMk id="1879" creationId="{665E350B-59FC-DE24-E7D8-F7D70D114E66}"/>
          </ac:graphicFrameMkLst>
        </pc:graphicFrameChg>
      </pc:sldChg>
      <pc:sldChg chg="modSp">
        <pc:chgData name="Witt, Rob" userId="S::rfwitt@landolakes.com::a4fff0fe-c2c4-4f7f-9453-3d371001feeb" providerId="AD" clId="Web-{E65F5AE3-F460-0545-7E13-8DBDFFF0ED5E}" dt="2024-07-10T21:45:55.644" v="179" actId="20577"/>
        <pc:sldMkLst>
          <pc:docMk/>
          <pc:sldMk cId="32506698" sldId="271"/>
        </pc:sldMkLst>
        <pc:graphicFrameChg chg="mod modGraphic">
          <ac:chgData name="Witt, Rob" userId="S::rfwitt@landolakes.com::a4fff0fe-c2c4-4f7f-9453-3d371001feeb" providerId="AD" clId="Web-{E65F5AE3-F460-0545-7E13-8DBDFFF0ED5E}" dt="2024-07-10T21:42:32.161" v="146" actId="20577"/>
          <ac:graphicFrameMkLst>
            <pc:docMk/>
            <pc:sldMk cId="32506698" sldId="271"/>
            <ac:graphicFrameMk id="4" creationId="{9BE208A8-88B8-784D-A4F7-E584F739BC38}"/>
          </ac:graphicFrameMkLst>
        </pc:graphicFrameChg>
        <pc:graphicFrameChg chg="mod modGraphic">
          <ac:chgData name="Witt, Rob" userId="S::rfwitt@landolakes.com::a4fff0fe-c2c4-4f7f-9453-3d371001feeb" providerId="AD" clId="Web-{E65F5AE3-F460-0545-7E13-8DBDFFF0ED5E}" dt="2024-07-10T21:45:55.644" v="179" actId="20577"/>
          <ac:graphicFrameMkLst>
            <pc:docMk/>
            <pc:sldMk cId="32506698" sldId="271"/>
            <ac:graphicFrameMk id="30" creationId="{2E39E260-3037-D01D-C7CF-48DB756AADCE}"/>
          </ac:graphicFrameMkLst>
        </pc:graphicFrameChg>
      </pc:sldChg>
      <pc:sldChg chg="modSp">
        <pc:chgData name="Witt, Rob" userId="S::rfwitt@landolakes.com::a4fff0fe-c2c4-4f7f-9453-3d371001feeb" providerId="AD" clId="Web-{E65F5AE3-F460-0545-7E13-8DBDFFF0ED5E}" dt="2024-07-10T21:39:20.334" v="37" actId="20577"/>
        <pc:sldMkLst>
          <pc:docMk/>
          <pc:sldMk cId="2222009466" sldId="272"/>
        </pc:sldMkLst>
        <pc:spChg chg="mod">
          <ac:chgData name="Witt, Rob" userId="S::rfwitt@landolakes.com::a4fff0fe-c2c4-4f7f-9453-3d371001feeb" providerId="AD" clId="Web-{E65F5AE3-F460-0545-7E13-8DBDFFF0ED5E}" dt="2024-07-10T21:39:20.334" v="37" actId="20577"/>
          <ac:spMkLst>
            <pc:docMk/>
            <pc:sldMk cId="2222009466" sldId="272"/>
            <ac:spMk id="2" creationId="{C8F58AE6-56F6-44E8-8BBF-23277B1773E4}"/>
          </ac:spMkLst>
        </pc:spChg>
      </pc:sldChg>
      <pc:sldChg chg="modSp">
        <pc:chgData name="Witt, Rob" userId="S::rfwitt@landolakes.com::a4fff0fe-c2c4-4f7f-9453-3d371001feeb" providerId="AD" clId="Web-{E65F5AE3-F460-0545-7E13-8DBDFFF0ED5E}" dt="2024-07-10T21:39:41.787" v="58" actId="20577"/>
        <pc:sldMkLst>
          <pc:docMk/>
          <pc:sldMk cId="1857639246" sldId="273"/>
        </pc:sldMkLst>
        <pc:spChg chg="mod">
          <ac:chgData name="Witt, Rob" userId="S::rfwitt@landolakes.com::a4fff0fe-c2c4-4f7f-9453-3d371001feeb" providerId="AD" clId="Web-{E65F5AE3-F460-0545-7E13-8DBDFFF0ED5E}" dt="2024-07-10T21:39:41.787" v="58" actId="20577"/>
          <ac:spMkLst>
            <pc:docMk/>
            <pc:sldMk cId="1857639246" sldId="273"/>
            <ac:spMk id="2" creationId="{C8F58AE6-56F6-44E8-8BBF-23277B1773E4}"/>
          </ac:spMkLst>
        </pc:spChg>
      </pc:sldChg>
      <pc:sldChg chg="addSp delSp modSp modMedia addAnim">
        <pc:chgData name="Witt, Rob" userId="S::rfwitt@landolakes.com::a4fff0fe-c2c4-4f7f-9453-3d371001feeb" providerId="AD" clId="Web-{E65F5AE3-F460-0545-7E13-8DBDFFF0ED5E}" dt="2024-07-10T20:45:24.836" v="23" actId="1076"/>
        <pc:sldMkLst>
          <pc:docMk/>
          <pc:sldMk cId="2533883355" sldId="276"/>
        </pc:sldMkLst>
        <pc:spChg chg="del">
          <ac:chgData name="Witt, Rob" userId="S::rfwitt@landolakes.com::a4fff0fe-c2c4-4f7f-9453-3d371001feeb" providerId="AD" clId="Web-{E65F5AE3-F460-0545-7E13-8DBDFFF0ED5E}" dt="2024-07-10T20:41:01.601" v="7"/>
          <ac:spMkLst>
            <pc:docMk/>
            <pc:sldMk cId="2533883355" sldId="276"/>
            <ac:spMk id="3" creationId="{45F4445E-CA10-4260-6904-5D71BEADF484}"/>
          </ac:spMkLst>
        </pc:spChg>
        <pc:picChg chg="add del mod">
          <ac:chgData name="Witt, Rob" userId="S::rfwitt@landolakes.com::a4fff0fe-c2c4-4f7f-9453-3d371001feeb" providerId="AD" clId="Web-{E65F5AE3-F460-0545-7E13-8DBDFFF0ED5E}" dt="2024-07-10T20:44:47.070" v="19"/>
          <ac:picMkLst>
            <pc:docMk/>
            <pc:sldMk cId="2533883355" sldId="276"/>
            <ac:picMk id="18" creationId="{4B7049ED-105C-866E-42E9-DFD9992D46DB}"/>
          </ac:picMkLst>
        </pc:picChg>
        <pc:picChg chg="add del mod">
          <ac:chgData name="Witt, Rob" userId="S::rfwitt@landolakes.com::a4fff0fe-c2c4-4f7f-9453-3d371001feeb" providerId="AD" clId="Web-{E65F5AE3-F460-0545-7E13-8DBDFFF0ED5E}" dt="2024-07-10T20:42:02.773" v="17"/>
          <ac:picMkLst>
            <pc:docMk/>
            <pc:sldMk cId="2533883355" sldId="276"/>
            <ac:picMk id="19" creationId="{C7EA86ED-79C3-3A6A-1B1E-5DBB0F8F6D79}"/>
          </ac:picMkLst>
        </pc:picChg>
        <pc:picChg chg="add mod">
          <ac:chgData name="Witt, Rob" userId="S::rfwitt@landolakes.com::a4fff0fe-c2c4-4f7f-9453-3d371001feeb" providerId="AD" clId="Web-{E65F5AE3-F460-0545-7E13-8DBDFFF0ED5E}" dt="2024-07-10T20:45:24.836" v="23" actId="1076"/>
          <ac:picMkLst>
            <pc:docMk/>
            <pc:sldMk cId="2533883355" sldId="276"/>
            <ac:picMk id="29" creationId="{9FDFBB2A-7ABB-4088-6FD2-1B3E0DD25411}"/>
          </ac:picMkLst>
        </pc:picChg>
        <pc:picChg chg="add mod">
          <ac:chgData name="Witt, Rob" userId="S::rfwitt@landolakes.com::a4fff0fe-c2c4-4f7f-9453-3d371001feeb" providerId="AD" clId="Web-{E65F5AE3-F460-0545-7E13-8DBDFFF0ED5E}" dt="2024-07-10T20:45:22.320" v="22" actId="1076"/>
          <ac:picMkLst>
            <pc:docMk/>
            <pc:sldMk cId="2533883355" sldId="276"/>
            <ac:picMk id="38" creationId="{C6251AC9-C77C-0449-BD02-2F8EE014D1BA}"/>
          </ac:picMkLst>
        </pc:picChg>
      </pc:sldChg>
      <pc:sldChg chg="addSp delSp modSp add replId delAnim">
        <pc:chgData name="Witt, Rob" userId="S::rfwitt@landolakes.com::a4fff0fe-c2c4-4f7f-9453-3d371001feeb" providerId="AD" clId="Web-{E65F5AE3-F460-0545-7E13-8DBDFFF0ED5E}" dt="2024-07-10T21:49:46.768" v="217" actId="20577"/>
        <pc:sldMkLst>
          <pc:docMk/>
          <pc:sldMk cId="3645009432" sldId="278"/>
        </pc:sldMkLst>
        <pc:spChg chg="mod">
          <ac:chgData name="Witt, Rob" userId="S::rfwitt@landolakes.com::a4fff0fe-c2c4-4f7f-9453-3d371001feeb" providerId="AD" clId="Web-{E65F5AE3-F460-0545-7E13-8DBDFFF0ED5E}" dt="2024-07-10T21:48:16.315" v="193" actId="14100"/>
          <ac:spMkLst>
            <pc:docMk/>
            <pc:sldMk cId="3645009432" sldId="278"/>
            <ac:spMk id="2" creationId="{C8F58AE6-56F6-44E8-8BBF-23277B1773E4}"/>
          </ac:spMkLst>
        </pc:spChg>
        <pc:graphicFrameChg chg="modGraphic">
          <ac:chgData name="Witt, Rob" userId="S::rfwitt@landolakes.com::a4fff0fe-c2c4-4f7f-9453-3d371001feeb" providerId="AD" clId="Web-{E65F5AE3-F460-0545-7E13-8DBDFFF0ED5E}" dt="2024-07-10T21:49:46.768" v="217" actId="20577"/>
          <ac:graphicFrameMkLst>
            <pc:docMk/>
            <pc:sldMk cId="3645009432" sldId="278"/>
            <ac:graphicFrameMk id="10" creationId="{3294B3F0-F258-E885-9745-E7F383F460C4}"/>
          </ac:graphicFrameMkLst>
        </pc:graphicFrameChg>
        <pc:picChg chg="add mod">
          <ac:chgData name="Witt, Rob" userId="S::rfwitt@landolakes.com::a4fff0fe-c2c4-4f7f-9453-3d371001feeb" providerId="AD" clId="Web-{E65F5AE3-F460-0545-7E13-8DBDFFF0ED5E}" dt="2024-07-10T21:48:43.581" v="196" actId="1076"/>
          <ac:picMkLst>
            <pc:docMk/>
            <pc:sldMk cId="3645009432" sldId="278"/>
            <ac:picMk id="17" creationId="{FD87F2C9-E76F-B88C-668B-B148DE2DC61B}"/>
          </ac:picMkLst>
        </pc:picChg>
        <pc:picChg chg="del">
          <ac:chgData name="Witt, Rob" userId="S::rfwitt@landolakes.com::a4fff0fe-c2c4-4f7f-9453-3d371001feeb" providerId="AD" clId="Web-{E65F5AE3-F460-0545-7E13-8DBDFFF0ED5E}" dt="2024-07-10T21:47:43.987" v="182"/>
          <ac:picMkLst>
            <pc:docMk/>
            <pc:sldMk cId="3645009432" sldId="278"/>
            <ac:picMk id="29" creationId="{9FDFBB2A-7ABB-4088-6FD2-1B3E0DD25411}"/>
          </ac:picMkLst>
        </pc:picChg>
        <pc:picChg chg="del">
          <ac:chgData name="Witt, Rob" userId="S::rfwitt@landolakes.com::a4fff0fe-c2c4-4f7f-9453-3d371001feeb" providerId="AD" clId="Web-{E65F5AE3-F460-0545-7E13-8DBDFFF0ED5E}" dt="2024-07-10T21:47:42.628" v="181"/>
          <ac:picMkLst>
            <pc:docMk/>
            <pc:sldMk cId="3645009432" sldId="278"/>
            <ac:picMk id="38" creationId="{C6251AC9-C77C-0449-BD02-2F8EE014D1BA}"/>
          </ac:picMkLst>
        </pc:picChg>
      </pc:sldChg>
      <pc:sldChg chg="addSp delSp modSp new del ord modMedia addAnim delAnim">
        <pc:chgData name="Witt, Rob" userId="S::rfwitt@landolakes.com::a4fff0fe-c2c4-4f7f-9453-3d371001feeb" providerId="AD" clId="Web-{E65F5AE3-F460-0545-7E13-8DBDFFF0ED5E}" dt="2024-07-10T20:41:39.164" v="16"/>
        <pc:sldMkLst>
          <pc:docMk/>
          <pc:sldMk cId="3960888956" sldId="278"/>
        </pc:sldMkLst>
        <pc:picChg chg="add del mod">
          <ac:chgData name="Witt, Rob" userId="S::rfwitt@landolakes.com::a4fff0fe-c2c4-4f7f-9453-3d371001feeb" providerId="AD" clId="Web-{E65F5AE3-F460-0545-7E13-8DBDFFF0ED5E}" dt="2024-07-10T20:41:26.539" v="13"/>
          <ac:picMkLst>
            <pc:docMk/>
            <pc:sldMk cId="3960888956" sldId="278"/>
            <ac:picMk id="4" creationId="{C7EA86ED-79C3-3A6A-1B1E-5DBB0F8F6D79}"/>
          </ac:picMkLst>
        </pc:picChg>
        <pc:picChg chg="add mod">
          <ac:chgData name="Witt, Rob" userId="S::rfwitt@landolakes.com::a4fff0fe-c2c4-4f7f-9453-3d371001feeb" providerId="AD" clId="Web-{E65F5AE3-F460-0545-7E13-8DBDFFF0ED5E}" dt="2024-07-10T20:40:29.195" v="5" actId="1076"/>
          <ac:picMkLst>
            <pc:docMk/>
            <pc:sldMk cId="3960888956" sldId="278"/>
            <ac:picMk id="5" creationId="{5929473D-F6DE-D5C6-197B-0E7BAA4A18B9}"/>
          </ac:picMkLst>
        </pc:picChg>
      </pc:sldChg>
      <pc:sldChg chg="add del replId">
        <pc:chgData name="Witt, Rob" userId="S::rfwitt@landolakes.com::a4fff0fe-c2c4-4f7f-9453-3d371001feeb" providerId="AD" clId="Web-{E65F5AE3-F460-0545-7E13-8DBDFFF0ED5E}" dt="2024-07-10T21:47:56.518" v="184"/>
        <pc:sldMkLst>
          <pc:docMk/>
          <pc:sldMk cId="93510091" sldId="279"/>
        </pc:sldMkLst>
      </pc:sldChg>
      <pc:sldChg chg="delSp modSp add replId">
        <pc:chgData name="Witt, Rob" userId="S::rfwitt@landolakes.com::a4fff0fe-c2c4-4f7f-9453-3d371001feeb" providerId="AD" clId="Web-{E65F5AE3-F460-0545-7E13-8DBDFFF0ED5E}" dt="2024-07-10T21:54:32.328" v="390" actId="20577"/>
        <pc:sldMkLst>
          <pc:docMk/>
          <pc:sldMk cId="1667086590" sldId="279"/>
        </pc:sldMkLst>
        <pc:graphicFrameChg chg="modGraphic">
          <ac:chgData name="Witt, Rob" userId="S::rfwitt@landolakes.com::a4fff0fe-c2c4-4f7f-9453-3d371001feeb" providerId="AD" clId="Web-{E65F5AE3-F460-0545-7E13-8DBDFFF0ED5E}" dt="2024-07-10T21:54:32.328" v="390" actId="20577"/>
          <ac:graphicFrameMkLst>
            <pc:docMk/>
            <pc:sldMk cId="1667086590" sldId="279"/>
            <ac:graphicFrameMk id="10" creationId="{3294B3F0-F258-E885-9745-E7F383F460C4}"/>
          </ac:graphicFrameMkLst>
        </pc:graphicFrameChg>
        <pc:picChg chg="del">
          <ac:chgData name="Witt, Rob" userId="S::rfwitt@landolakes.com::a4fff0fe-c2c4-4f7f-9453-3d371001feeb" providerId="AD" clId="Web-{E65F5AE3-F460-0545-7E13-8DBDFFF0ED5E}" dt="2024-07-10T21:49:57.861" v="230"/>
          <ac:picMkLst>
            <pc:docMk/>
            <pc:sldMk cId="1667086590" sldId="279"/>
            <ac:picMk id="17" creationId="{FD87F2C9-E76F-B88C-668B-B148DE2DC61B}"/>
          </ac:picMkLst>
        </pc:picChg>
      </pc:sldChg>
      <pc:sldChg chg="delSp modSp add replId">
        <pc:chgData name="Witt, Rob" userId="S::rfwitt@landolakes.com::a4fff0fe-c2c4-4f7f-9453-3d371001feeb" providerId="AD" clId="Web-{E65F5AE3-F460-0545-7E13-8DBDFFF0ED5E}" dt="2024-07-10T21:54:05.250" v="367" actId="20577"/>
        <pc:sldMkLst>
          <pc:docMk/>
          <pc:sldMk cId="365963493" sldId="280"/>
        </pc:sldMkLst>
        <pc:spChg chg="mod">
          <ac:chgData name="Witt, Rob" userId="S::rfwitt@landolakes.com::a4fff0fe-c2c4-4f7f-9453-3d371001feeb" providerId="AD" clId="Web-{E65F5AE3-F460-0545-7E13-8DBDFFF0ED5E}" dt="2024-07-10T21:51:56.501" v="251" actId="20577"/>
          <ac:spMkLst>
            <pc:docMk/>
            <pc:sldMk cId="365963493" sldId="280"/>
            <ac:spMk id="2" creationId="{C8F58AE6-56F6-44E8-8BBF-23277B1773E4}"/>
          </ac:spMkLst>
        </pc:spChg>
        <pc:graphicFrameChg chg="modGraphic">
          <ac:chgData name="Witt, Rob" userId="S::rfwitt@landolakes.com::a4fff0fe-c2c4-4f7f-9453-3d371001feeb" providerId="AD" clId="Web-{E65F5AE3-F460-0545-7E13-8DBDFFF0ED5E}" dt="2024-07-10T21:54:05.250" v="367" actId="20577"/>
          <ac:graphicFrameMkLst>
            <pc:docMk/>
            <pc:sldMk cId="365963493" sldId="280"/>
            <ac:graphicFrameMk id="10" creationId="{3294B3F0-F258-E885-9745-E7F383F460C4}"/>
          </ac:graphicFrameMkLst>
        </pc:graphicFrameChg>
        <pc:picChg chg="del">
          <ac:chgData name="Witt, Rob" userId="S::rfwitt@landolakes.com::a4fff0fe-c2c4-4f7f-9453-3d371001feeb" providerId="AD" clId="Web-{E65F5AE3-F460-0545-7E13-8DBDFFF0ED5E}" dt="2024-07-10T21:51:46.517" v="243"/>
          <ac:picMkLst>
            <pc:docMk/>
            <pc:sldMk cId="365963493" sldId="280"/>
            <ac:picMk id="17" creationId="{FD87F2C9-E76F-B88C-668B-B148DE2DC61B}"/>
          </ac:picMkLst>
        </pc:picChg>
      </pc:sldChg>
    </pc:docChg>
  </pc:docChgLst>
  <pc:docChgLst>
    <pc:chgData name="Robert Witt" userId="1d7aee45036b076e" providerId="LiveId" clId="{9F10DA02-A453-4D62-9B95-A9D4E3B835E2}"/>
    <pc:docChg chg="custSel addSld modSld sldOrd">
      <pc:chgData name="Robert Witt" userId="1d7aee45036b076e" providerId="LiveId" clId="{9F10DA02-A453-4D62-9B95-A9D4E3B835E2}" dt="2024-07-12T18:54:26.071" v="230" actId="313"/>
      <pc:docMkLst>
        <pc:docMk/>
      </pc:docMkLst>
      <pc:sldChg chg="modSp mod">
        <pc:chgData name="Robert Witt" userId="1d7aee45036b076e" providerId="LiveId" clId="{9F10DA02-A453-4D62-9B95-A9D4E3B835E2}" dt="2024-07-11T21:43:53.040" v="205" actId="1076"/>
        <pc:sldMkLst>
          <pc:docMk/>
          <pc:sldMk cId="1464199508" sldId="270"/>
        </pc:sldMkLst>
        <pc:graphicFrameChg chg="mod">
          <ac:chgData name="Robert Witt" userId="1d7aee45036b076e" providerId="LiveId" clId="{9F10DA02-A453-4D62-9B95-A9D4E3B835E2}" dt="2024-07-11T21:43:53.040" v="205" actId="1076"/>
          <ac:graphicFrameMkLst>
            <pc:docMk/>
            <pc:sldMk cId="1464199508" sldId="270"/>
            <ac:graphicFrameMk id="4" creationId="{9BE208A8-88B8-784D-A4F7-E584F739BC38}"/>
          </ac:graphicFrameMkLst>
        </pc:graphicFrameChg>
      </pc:sldChg>
      <pc:sldChg chg="modSp">
        <pc:chgData name="Robert Witt" userId="1d7aee45036b076e" providerId="LiveId" clId="{9F10DA02-A453-4D62-9B95-A9D4E3B835E2}" dt="2024-07-12T18:54:26.071" v="230" actId="313"/>
        <pc:sldMkLst>
          <pc:docMk/>
          <pc:sldMk cId="1667086590" sldId="279"/>
        </pc:sldMkLst>
        <pc:graphicFrameChg chg="mod">
          <ac:chgData name="Robert Witt" userId="1d7aee45036b076e" providerId="LiveId" clId="{9F10DA02-A453-4D62-9B95-A9D4E3B835E2}" dt="2024-07-12T18:54:26.071" v="230" actId="313"/>
          <ac:graphicFrameMkLst>
            <pc:docMk/>
            <pc:sldMk cId="1667086590" sldId="279"/>
            <ac:graphicFrameMk id="10" creationId="{3294B3F0-F258-E885-9745-E7F383F460C4}"/>
          </ac:graphicFrameMkLst>
        </pc:graphicFrameChg>
      </pc:sldChg>
      <pc:sldChg chg="addSp delSp modSp mod ord">
        <pc:chgData name="Robert Witt" userId="1d7aee45036b076e" providerId="LiveId" clId="{9F10DA02-A453-4D62-9B95-A9D4E3B835E2}" dt="2024-07-11T21:42:02.423" v="30" actId="313"/>
        <pc:sldMkLst>
          <pc:docMk/>
          <pc:sldMk cId="365963493" sldId="280"/>
        </pc:sldMkLst>
        <pc:spChg chg="add mod">
          <ac:chgData name="Robert Witt" userId="1d7aee45036b076e" providerId="LiveId" clId="{9F10DA02-A453-4D62-9B95-A9D4E3B835E2}" dt="2024-07-11T21:41:45.675" v="10"/>
          <ac:spMkLst>
            <pc:docMk/>
            <pc:sldMk cId="365963493" sldId="280"/>
            <ac:spMk id="7" creationId="{CDB3CE43-F18C-0299-DBEC-F19F2EE8F305}"/>
          </ac:spMkLst>
        </pc:spChg>
        <pc:spChg chg="add mod">
          <ac:chgData name="Robert Witt" userId="1d7aee45036b076e" providerId="LiveId" clId="{9F10DA02-A453-4D62-9B95-A9D4E3B835E2}" dt="2024-07-11T21:42:02.423" v="30" actId="313"/>
          <ac:spMkLst>
            <pc:docMk/>
            <pc:sldMk cId="365963493" sldId="280"/>
            <ac:spMk id="8" creationId="{28B660D2-CB83-80F5-C578-D9D5AA08913F}"/>
          </ac:spMkLst>
        </pc:spChg>
        <pc:grpChg chg="add mod">
          <ac:chgData name="Robert Witt" userId="1d7aee45036b076e" providerId="LiveId" clId="{9F10DA02-A453-4D62-9B95-A9D4E3B835E2}" dt="2024-07-11T21:41:52.116" v="11" actId="1076"/>
          <ac:grpSpMkLst>
            <pc:docMk/>
            <pc:sldMk cId="365963493" sldId="280"/>
            <ac:grpSpMk id="6" creationId="{4A06DA9A-C5C7-DAB3-686C-3A1577F7AF41}"/>
          </ac:grpSpMkLst>
        </pc:grpChg>
        <pc:graphicFrameChg chg="del mod">
          <ac:chgData name="Robert Witt" userId="1d7aee45036b076e" providerId="LiveId" clId="{9F10DA02-A453-4D62-9B95-A9D4E3B835E2}" dt="2024-07-11T21:40:18.348" v="1" actId="478"/>
          <ac:graphicFrameMkLst>
            <pc:docMk/>
            <pc:sldMk cId="365963493" sldId="280"/>
            <ac:graphicFrameMk id="10" creationId="{3294B3F0-F258-E885-9745-E7F383F460C4}"/>
          </ac:graphicFrameMkLst>
        </pc:graphicFrameChg>
        <pc:picChg chg="add mod">
          <ac:chgData name="Robert Witt" userId="1d7aee45036b076e" providerId="LiveId" clId="{9F10DA02-A453-4D62-9B95-A9D4E3B835E2}" dt="2024-07-11T21:41:29.785" v="9" actId="1076"/>
          <ac:picMkLst>
            <pc:docMk/>
            <pc:sldMk cId="365963493" sldId="280"/>
            <ac:picMk id="4" creationId="{384D4517-CA55-9C07-538D-A86C9E88D266}"/>
          </ac:picMkLst>
        </pc:picChg>
      </pc:sldChg>
      <pc:sldChg chg="addSp delSp modSp add mod">
        <pc:chgData name="Robert Witt" userId="1d7aee45036b076e" providerId="LiveId" clId="{9F10DA02-A453-4D62-9B95-A9D4E3B835E2}" dt="2024-07-11T21:48:46.544" v="217" actId="1076"/>
        <pc:sldMkLst>
          <pc:docMk/>
          <pc:sldMk cId="610974872" sldId="281"/>
        </pc:sldMkLst>
        <pc:spChg chg="mod">
          <ac:chgData name="Robert Witt" userId="1d7aee45036b076e" providerId="LiveId" clId="{9F10DA02-A453-4D62-9B95-A9D4E3B835E2}" dt="2024-07-11T21:42:11.133" v="31"/>
          <ac:spMkLst>
            <pc:docMk/>
            <pc:sldMk cId="610974872" sldId="281"/>
            <ac:spMk id="6" creationId="{AFF21CBC-653B-15CA-B723-7E9F60983413}"/>
          </ac:spMkLst>
        </pc:spChg>
        <pc:spChg chg="mod">
          <ac:chgData name="Robert Witt" userId="1d7aee45036b076e" providerId="LiveId" clId="{9F10DA02-A453-4D62-9B95-A9D4E3B835E2}" dt="2024-07-11T21:42:16.915" v="33" actId="20577"/>
          <ac:spMkLst>
            <pc:docMk/>
            <pc:sldMk cId="610974872" sldId="281"/>
            <ac:spMk id="7" creationId="{F2F6CF6B-D2EB-77C1-40EA-4C646517B2FC}"/>
          </ac:spMkLst>
        </pc:spChg>
        <pc:grpChg chg="add mod">
          <ac:chgData name="Robert Witt" userId="1d7aee45036b076e" providerId="LiveId" clId="{9F10DA02-A453-4D62-9B95-A9D4E3B835E2}" dt="2024-07-11T21:42:11.133" v="31"/>
          <ac:grpSpMkLst>
            <pc:docMk/>
            <pc:sldMk cId="610974872" sldId="281"/>
            <ac:grpSpMk id="3" creationId="{A604AF39-E939-D429-AB18-F167D7D2B49A}"/>
          </ac:grpSpMkLst>
        </pc:grpChg>
        <pc:picChg chg="del">
          <ac:chgData name="Robert Witt" userId="1d7aee45036b076e" providerId="LiveId" clId="{9F10DA02-A453-4D62-9B95-A9D4E3B835E2}" dt="2024-07-11T21:40:56.135" v="5" actId="478"/>
          <ac:picMkLst>
            <pc:docMk/>
            <pc:sldMk cId="610974872" sldId="281"/>
            <ac:picMk id="4" creationId="{384D4517-CA55-9C07-538D-A86C9E88D266}"/>
          </ac:picMkLst>
        </pc:picChg>
        <pc:picChg chg="add del mod">
          <ac:chgData name="Robert Witt" userId="1d7aee45036b076e" providerId="LiveId" clId="{9F10DA02-A453-4D62-9B95-A9D4E3B835E2}" dt="2024-07-11T21:47:17.962" v="208" actId="478"/>
          <ac:picMkLst>
            <pc:docMk/>
            <pc:sldMk cId="610974872" sldId="281"/>
            <ac:picMk id="9" creationId="{2C6FD45B-E4E0-3618-EFC6-752D697A96F3}"/>
          </ac:picMkLst>
        </pc:picChg>
        <pc:picChg chg="add mod">
          <ac:chgData name="Robert Witt" userId="1d7aee45036b076e" providerId="LiveId" clId="{9F10DA02-A453-4D62-9B95-A9D4E3B835E2}" dt="2024-07-11T21:48:41.645" v="216" actId="1076"/>
          <ac:picMkLst>
            <pc:docMk/>
            <pc:sldMk cId="610974872" sldId="281"/>
            <ac:picMk id="11" creationId="{41F8BD55-96B5-8C25-6057-7F1EC4B6A74B}"/>
          </ac:picMkLst>
        </pc:picChg>
        <pc:picChg chg="add mod">
          <ac:chgData name="Robert Witt" userId="1d7aee45036b076e" providerId="LiveId" clId="{9F10DA02-A453-4D62-9B95-A9D4E3B835E2}" dt="2024-07-11T21:48:46.544" v="217" actId="1076"/>
          <ac:picMkLst>
            <pc:docMk/>
            <pc:sldMk cId="610974872" sldId="281"/>
            <ac:picMk id="13" creationId="{FD407DFD-58FF-F2DB-82C5-32AE01881D1C}"/>
          </ac:picMkLst>
        </pc:picChg>
      </pc:sldChg>
      <pc:sldChg chg="add">
        <pc:chgData name="Robert Witt" userId="1d7aee45036b076e" providerId="LiveId" clId="{9F10DA02-A453-4D62-9B95-A9D4E3B835E2}" dt="2024-07-12T18:54:20.218" v="218" actId="2890"/>
        <pc:sldMkLst>
          <pc:docMk/>
          <pc:sldMk cId="609380852" sldId="282"/>
        </pc:sldMkLst>
      </pc:sldChg>
    </pc:docChg>
  </pc:docChgLst>
  <pc:docChgLst>
    <pc:chgData name="Robert Witt" userId="1d7aee45036b076e" providerId="LiveId" clId="{9A83443F-6C33-4D96-94E8-CB7C2D405B2E}"/>
    <pc:docChg chg="modSld">
      <pc:chgData name="Robert Witt" userId="1d7aee45036b076e" providerId="LiveId" clId="{9A83443F-6C33-4D96-94E8-CB7C2D405B2E}" dt="2024-09-10T22:26:48.934" v="14"/>
      <pc:docMkLst>
        <pc:docMk/>
      </pc:docMkLst>
      <pc:sldChg chg="modSp">
        <pc:chgData name="Robert Witt" userId="1d7aee45036b076e" providerId="LiveId" clId="{9A83443F-6C33-4D96-94E8-CB7C2D405B2E}" dt="2024-09-10T22:26:48.934" v="14"/>
        <pc:sldMkLst>
          <pc:docMk/>
          <pc:sldMk cId="1464199508" sldId="270"/>
        </pc:sldMkLst>
        <pc:graphicFrameChg chg="mod">
          <ac:chgData name="Robert Witt" userId="1d7aee45036b076e" providerId="LiveId" clId="{9A83443F-6C33-4D96-94E8-CB7C2D405B2E}" dt="2024-09-10T22:26:48.934" v="14"/>
          <ac:graphicFrameMkLst>
            <pc:docMk/>
            <pc:sldMk cId="1464199508" sldId="270"/>
            <ac:graphicFrameMk id="4" creationId="{9BE208A8-88B8-784D-A4F7-E584F739BC38}"/>
          </ac:graphicFrameMkLst>
        </pc:graphicFrameChg>
      </pc:sldChg>
      <pc:sldChg chg="addSp modSp mod">
        <pc:chgData name="Robert Witt" userId="1d7aee45036b076e" providerId="LiveId" clId="{9A83443F-6C33-4D96-94E8-CB7C2D405B2E}" dt="2024-09-10T22:26:17.721" v="10" actId="1037"/>
        <pc:sldMkLst>
          <pc:docMk/>
          <pc:sldMk cId="4147494311" sldId="277"/>
        </pc:sldMkLst>
        <pc:spChg chg="mod">
          <ac:chgData name="Robert Witt" userId="1d7aee45036b076e" providerId="LiveId" clId="{9A83443F-6C33-4D96-94E8-CB7C2D405B2E}" dt="2024-09-10T22:26:02.029" v="3" actId="14100"/>
          <ac:spMkLst>
            <pc:docMk/>
            <pc:sldMk cId="4147494311" sldId="277"/>
            <ac:spMk id="2" creationId="{C8F58AE6-56F6-44E8-8BBF-23277B1773E4}"/>
          </ac:spMkLst>
        </pc:spChg>
        <pc:picChg chg="add mod">
          <ac:chgData name="Robert Witt" userId="1d7aee45036b076e" providerId="LiveId" clId="{9A83443F-6C33-4D96-94E8-CB7C2D405B2E}" dt="2024-09-10T22:26:17.721" v="10" actId="1037"/>
          <ac:picMkLst>
            <pc:docMk/>
            <pc:sldMk cId="4147494311" sldId="277"/>
            <ac:picMk id="4" creationId="{27679D9B-AA84-1699-91EC-605F4DE02DF8}"/>
          </ac:picMkLst>
        </pc:picChg>
      </pc:sldChg>
    </pc:docChg>
  </pc:docChgLst>
  <pc:docChgLst>
    <pc:chgData name="Witt, Rob" userId="a4fff0fe-c2c4-4f7f-9453-3d371001feeb" providerId="ADAL" clId="{0A00DF27-1E86-4EEA-96F9-283DDD6C654A}"/>
    <pc:docChg chg="modSld">
      <pc:chgData name="Witt, Rob" userId="a4fff0fe-c2c4-4f7f-9453-3d371001feeb" providerId="ADAL" clId="{0A00DF27-1E86-4EEA-96F9-283DDD6C654A}" dt="2024-07-11T14:36:08.325" v="37" actId="20577"/>
      <pc:docMkLst>
        <pc:docMk/>
      </pc:docMkLst>
      <pc:sldChg chg="modSp mod">
        <pc:chgData name="Witt, Rob" userId="a4fff0fe-c2c4-4f7f-9453-3d371001feeb" providerId="ADAL" clId="{0A00DF27-1E86-4EEA-96F9-283DDD6C654A}" dt="2024-07-11T14:24:05.958" v="32" actId="20577"/>
        <pc:sldMkLst>
          <pc:docMk/>
          <pc:sldMk cId="1136250268" sldId="256"/>
        </pc:sldMkLst>
        <pc:spChg chg="mod">
          <ac:chgData name="Witt, Rob" userId="a4fff0fe-c2c4-4f7f-9453-3d371001feeb" providerId="ADAL" clId="{0A00DF27-1E86-4EEA-96F9-283DDD6C654A}" dt="2024-07-11T14:24:05.958" v="32" actId="20577"/>
          <ac:spMkLst>
            <pc:docMk/>
            <pc:sldMk cId="1136250268" sldId="256"/>
            <ac:spMk id="6" creationId="{1397C2DB-90F2-4971-AC44-7CDDF5A3B552}"/>
          </ac:spMkLst>
        </pc:spChg>
      </pc:sldChg>
      <pc:sldChg chg="modSp mod">
        <pc:chgData name="Witt, Rob" userId="a4fff0fe-c2c4-4f7f-9453-3d371001feeb" providerId="ADAL" clId="{0A00DF27-1E86-4EEA-96F9-283DDD6C654A}" dt="2024-07-11T14:36:08.325" v="37" actId="20577"/>
        <pc:sldMkLst>
          <pc:docMk/>
          <pc:sldMk cId="32506698" sldId="271"/>
        </pc:sldMkLst>
        <pc:graphicFrameChg chg="mod">
          <ac:chgData name="Witt, Rob" userId="a4fff0fe-c2c4-4f7f-9453-3d371001feeb" providerId="ADAL" clId="{0A00DF27-1E86-4EEA-96F9-283DDD6C654A}" dt="2024-07-11T14:34:46.786" v="36"/>
          <ac:graphicFrameMkLst>
            <pc:docMk/>
            <pc:sldMk cId="32506698" sldId="271"/>
            <ac:graphicFrameMk id="4" creationId="{9BE208A8-88B8-784D-A4F7-E584F739BC38}"/>
          </ac:graphicFrameMkLst>
        </pc:graphicFrameChg>
        <pc:graphicFrameChg chg="mod">
          <ac:chgData name="Witt, Rob" userId="a4fff0fe-c2c4-4f7f-9453-3d371001feeb" providerId="ADAL" clId="{0A00DF27-1E86-4EEA-96F9-283DDD6C654A}" dt="2024-07-11T14:36:08.325" v="37" actId="20577"/>
          <ac:graphicFrameMkLst>
            <pc:docMk/>
            <pc:sldMk cId="32506698" sldId="271"/>
            <ac:graphicFrameMk id="30" creationId="{2E39E260-3037-D01D-C7CF-48DB756AADCE}"/>
          </ac:graphicFrameMkLst>
        </pc:graphicFrameChg>
      </pc:sldChg>
    </pc:docChg>
  </pc:docChgLst>
  <pc:docChgLst>
    <pc:chgData name="Ed Conway" userId="3f34fadd2b76d28d" providerId="LiveId" clId="{ED301D9D-A3E8-4F1A-AD9B-6A3C075CB79C}"/>
    <pc:docChg chg="addSld modSld">
      <pc:chgData name="Ed Conway" userId="3f34fadd2b76d28d" providerId="LiveId" clId="{ED301D9D-A3E8-4F1A-AD9B-6A3C075CB79C}" dt="2024-10-21T21:05:51.870" v="92"/>
      <pc:docMkLst>
        <pc:docMk/>
      </pc:docMkLst>
      <pc:sldChg chg="addSp modSp mod">
        <pc:chgData name="Ed Conway" userId="3f34fadd2b76d28d" providerId="LiveId" clId="{ED301D9D-A3E8-4F1A-AD9B-6A3C075CB79C}" dt="2024-10-21T21:02:49.542" v="64" actId="20577"/>
        <pc:sldMkLst>
          <pc:docMk/>
          <pc:sldMk cId="1667086590" sldId="279"/>
        </pc:sldMkLst>
        <pc:spChg chg="mod">
          <ac:chgData name="Ed Conway" userId="3f34fadd2b76d28d" providerId="LiveId" clId="{ED301D9D-A3E8-4F1A-AD9B-6A3C075CB79C}" dt="2024-10-21T20:57:51.924" v="8" actId="14100"/>
          <ac:spMkLst>
            <pc:docMk/>
            <pc:sldMk cId="1667086590" sldId="279"/>
            <ac:spMk id="2" creationId="{C8F58AE6-56F6-44E8-8BBF-23277B1773E4}"/>
          </ac:spMkLst>
        </pc:spChg>
        <pc:graphicFrameChg chg="mod">
          <ac:chgData name="Ed Conway" userId="3f34fadd2b76d28d" providerId="LiveId" clId="{ED301D9D-A3E8-4F1A-AD9B-6A3C075CB79C}" dt="2024-10-21T21:02:49.542" v="64" actId="20577"/>
          <ac:graphicFrameMkLst>
            <pc:docMk/>
            <pc:sldMk cId="1667086590" sldId="279"/>
            <ac:graphicFrameMk id="10" creationId="{3294B3F0-F258-E885-9745-E7F383F460C4}"/>
          </ac:graphicFrameMkLst>
        </pc:graphicFrameChg>
        <pc:picChg chg="add mod">
          <ac:chgData name="Ed Conway" userId="3f34fadd2b76d28d" providerId="LiveId" clId="{ED301D9D-A3E8-4F1A-AD9B-6A3C075CB79C}" dt="2024-10-21T20:59:08.196" v="18" actId="14100"/>
          <ac:picMkLst>
            <pc:docMk/>
            <pc:sldMk cId="1667086590" sldId="279"/>
            <ac:picMk id="4" creationId="{4E0240DE-B748-18DC-D424-07F67A5DAE68}"/>
          </ac:picMkLst>
        </pc:picChg>
      </pc:sldChg>
      <pc:sldChg chg="addSp modSp mod">
        <pc:chgData name="Ed Conway" userId="3f34fadd2b76d28d" providerId="LiveId" clId="{ED301D9D-A3E8-4F1A-AD9B-6A3C075CB79C}" dt="2024-10-21T21:04:13.366" v="91" actId="14100"/>
        <pc:sldMkLst>
          <pc:docMk/>
          <pc:sldMk cId="609380852" sldId="282"/>
        </pc:sldMkLst>
        <pc:spChg chg="mod">
          <ac:chgData name="Ed Conway" userId="3f34fadd2b76d28d" providerId="LiveId" clId="{ED301D9D-A3E8-4F1A-AD9B-6A3C075CB79C}" dt="2024-10-21T21:01:25.961" v="46" actId="14100"/>
          <ac:spMkLst>
            <pc:docMk/>
            <pc:sldMk cId="609380852" sldId="282"/>
            <ac:spMk id="2" creationId="{C8F58AE6-56F6-44E8-8BBF-23277B1773E4}"/>
          </ac:spMkLst>
        </pc:spChg>
        <pc:graphicFrameChg chg="mod">
          <ac:chgData name="Ed Conway" userId="3f34fadd2b76d28d" providerId="LiveId" clId="{ED301D9D-A3E8-4F1A-AD9B-6A3C075CB79C}" dt="2024-10-21T21:04:03.365" v="90" actId="1076"/>
          <ac:graphicFrameMkLst>
            <pc:docMk/>
            <pc:sldMk cId="609380852" sldId="282"/>
            <ac:graphicFrameMk id="10" creationId="{3294B3F0-F258-E885-9745-E7F383F460C4}"/>
          </ac:graphicFrameMkLst>
        </pc:graphicFrameChg>
        <pc:picChg chg="add mod">
          <ac:chgData name="Ed Conway" userId="3f34fadd2b76d28d" providerId="LiveId" clId="{ED301D9D-A3E8-4F1A-AD9B-6A3C075CB79C}" dt="2024-10-21T21:04:13.366" v="91" actId="14100"/>
          <ac:picMkLst>
            <pc:docMk/>
            <pc:sldMk cId="609380852" sldId="282"/>
            <ac:picMk id="4" creationId="{06DAB08F-CF5B-745C-D59A-79578FFCDD98}"/>
          </ac:picMkLst>
        </pc:picChg>
      </pc:sldChg>
      <pc:sldChg chg="add">
        <pc:chgData name="Ed Conway" userId="3f34fadd2b76d28d" providerId="LiveId" clId="{ED301D9D-A3E8-4F1A-AD9B-6A3C075CB79C}" dt="2024-10-21T21:05:51.870" v="92"/>
        <pc:sldMkLst>
          <pc:docMk/>
          <pc:sldMk cId="3564996542" sldId="283"/>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2" Type="http://schemas.openxmlformats.org/officeDocument/2006/relationships/hyperlink" Target="https://www.arrl.org/public-service-honor-roll" TargetMode="External"/><Relationship Id="rId1" Type="http://schemas.openxmlformats.org/officeDocument/2006/relationships/hyperlink" Target="https://www.arrl.org/files/file/Public%20Service/fsd218.pdf" TargetMode="External"/></Relationships>
</file>

<file path=ppt/diagrams/_rels/data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2" Type="http://schemas.openxmlformats.org/officeDocument/2006/relationships/hyperlink" Target="https://www.arrl.org/public-service-honor-roll" TargetMode="External"/><Relationship Id="rId1" Type="http://schemas.openxmlformats.org/officeDocument/2006/relationships/hyperlink" Target="https://www.arrl.org/files/file/Public%20Service/fsd218.pdf" TargetMode="External"/></Relationships>
</file>

<file path=ppt/diagrams/_rels/drawing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2F69A6-0780-49EA-A6A8-3965C12489B2}"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0269CC2-8DD6-4402-82F3-18F164A732FF}">
      <dgm:prSet/>
      <dgm:spPr/>
      <dgm:t>
        <a:bodyPr/>
        <a:lstStyle/>
        <a:p>
          <a:pPr>
            <a:lnSpc>
              <a:spcPct val="100000"/>
            </a:lnSpc>
          </a:pPr>
          <a:r>
            <a:rPr lang="en-US" dirty="0">
              <a:solidFill>
                <a:schemeClr val="bg1"/>
              </a:solidFill>
            </a:rPr>
            <a:t>Record Keeping</a:t>
          </a:r>
        </a:p>
      </dgm:t>
    </dgm:pt>
    <dgm:pt modelId="{4A8A3B18-A3DE-475C-8BF1-FB4B84DDA43B}" type="parTrans" cxnId="{813C1BD6-5A4A-43F4-8BF7-0645F72381AA}">
      <dgm:prSet/>
      <dgm:spPr/>
      <dgm:t>
        <a:bodyPr/>
        <a:lstStyle/>
        <a:p>
          <a:endParaRPr lang="en-US"/>
        </a:p>
      </dgm:t>
    </dgm:pt>
    <dgm:pt modelId="{2DAA2C1D-14F6-4BCA-B047-0B53ADD46F43}" type="sibTrans" cxnId="{813C1BD6-5A4A-43F4-8BF7-0645F72381AA}">
      <dgm:prSet/>
      <dgm:spPr/>
      <dgm:t>
        <a:bodyPr/>
        <a:lstStyle/>
        <a:p>
          <a:endParaRPr lang="en-US"/>
        </a:p>
      </dgm:t>
    </dgm:pt>
    <dgm:pt modelId="{419DF63C-9792-4EF5-9125-1EEF4D07C33F}">
      <dgm:prSet/>
      <dgm:spPr/>
      <dgm:t>
        <a:bodyPr/>
        <a:lstStyle/>
        <a:p>
          <a:pPr>
            <a:lnSpc>
              <a:spcPct val="100000"/>
            </a:lnSpc>
          </a:pPr>
          <a:r>
            <a:rPr lang="en-US" dirty="0">
              <a:solidFill>
                <a:schemeClr val="bg1"/>
              </a:solidFill>
            </a:rPr>
            <a:t>Net Calls</a:t>
          </a:r>
        </a:p>
      </dgm:t>
    </dgm:pt>
    <dgm:pt modelId="{2B95E8EF-82FE-4F54-970D-D55C9AD8EC00}" type="parTrans" cxnId="{024B121E-3EE5-42C9-97D1-5E0D27C29DC3}">
      <dgm:prSet/>
      <dgm:spPr/>
      <dgm:t>
        <a:bodyPr/>
        <a:lstStyle/>
        <a:p>
          <a:endParaRPr lang="en-US"/>
        </a:p>
      </dgm:t>
    </dgm:pt>
    <dgm:pt modelId="{EA8773AB-BB82-4BF6-944E-80CD2086CE93}" type="sibTrans" cxnId="{024B121E-3EE5-42C9-97D1-5E0D27C29DC3}">
      <dgm:prSet/>
      <dgm:spPr/>
      <dgm:t>
        <a:bodyPr/>
        <a:lstStyle/>
        <a:p>
          <a:endParaRPr lang="en-US"/>
        </a:p>
      </dgm:t>
    </dgm:pt>
    <dgm:pt modelId="{05261D3E-3CC7-4C85-9E09-D67FC777908C}" type="pres">
      <dgm:prSet presAssocID="{162F69A6-0780-49EA-A6A8-3965C12489B2}" presName="root" presStyleCnt="0">
        <dgm:presLayoutVars>
          <dgm:dir/>
          <dgm:resizeHandles val="exact"/>
        </dgm:presLayoutVars>
      </dgm:prSet>
      <dgm:spPr/>
    </dgm:pt>
    <dgm:pt modelId="{25C6FE9B-AED9-47D9-807F-76A517615FC1}" type="pres">
      <dgm:prSet presAssocID="{30269CC2-8DD6-4402-82F3-18F164A732FF}" presName="compNode" presStyleCnt="0"/>
      <dgm:spPr/>
    </dgm:pt>
    <dgm:pt modelId="{99698387-9DF3-4127-A7DE-FCE3F05A3470}" type="pres">
      <dgm:prSet presAssocID="{30269CC2-8DD6-4402-82F3-18F164A732FF}" presName="bgRect" presStyleLbl="bgShp" presStyleIdx="0" presStyleCnt="2" custScaleY="110000"/>
      <dgm:spPr>
        <a:prstGeom prst="rect">
          <a:avLst/>
        </a:prstGeom>
        <a:gradFill rotWithShape="0">
          <a:gsLst>
            <a:gs pos="0">
              <a:srgbClr val="00B0F0"/>
            </a:gs>
            <a:gs pos="15929">
              <a:schemeClr val="tx1">
                <a:lumMod val="85000"/>
                <a:lumOff val="15000"/>
              </a:schemeClr>
            </a:gs>
            <a:gs pos="97000">
              <a:schemeClr val="tx1">
                <a:lumMod val="85000"/>
                <a:lumOff val="15000"/>
              </a:schemeClr>
            </a:gs>
            <a:gs pos="100000">
              <a:srgbClr val="00B0F0"/>
            </a:gs>
          </a:gsLst>
          <a:lin ang="10800000" scaled="0"/>
        </a:gradFill>
      </dgm:spPr>
    </dgm:pt>
    <dgm:pt modelId="{B52E1101-E263-4511-8D8F-5A215C912C41}" type="pres">
      <dgm:prSet presAssocID="{30269CC2-8DD6-4402-82F3-18F164A732FF}"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egaphone1 outline"/>
        </a:ext>
      </dgm:extLst>
    </dgm:pt>
    <dgm:pt modelId="{18EFBBAF-BD9F-4030-B8A4-57CCEB350921}" type="pres">
      <dgm:prSet presAssocID="{30269CC2-8DD6-4402-82F3-18F164A732FF}" presName="spaceRect" presStyleCnt="0"/>
      <dgm:spPr/>
    </dgm:pt>
    <dgm:pt modelId="{F113ED77-1650-49A8-987A-A13C2A50CEA5}" type="pres">
      <dgm:prSet presAssocID="{30269CC2-8DD6-4402-82F3-18F164A732FF}" presName="parTx" presStyleLbl="revTx" presStyleIdx="0" presStyleCnt="2">
        <dgm:presLayoutVars>
          <dgm:chMax val="0"/>
          <dgm:chPref val="0"/>
        </dgm:presLayoutVars>
      </dgm:prSet>
      <dgm:spPr/>
    </dgm:pt>
    <dgm:pt modelId="{084D1940-F8FF-48AA-A0CA-908C7645C951}" type="pres">
      <dgm:prSet presAssocID="{2DAA2C1D-14F6-4BCA-B047-0B53ADD46F43}" presName="sibTrans" presStyleCnt="0"/>
      <dgm:spPr/>
    </dgm:pt>
    <dgm:pt modelId="{B12160B6-4EC8-4B4D-A1B2-F7F5F2795F75}" type="pres">
      <dgm:prSet presAssocID="{419DF63C-9792-4EF5-9125-1EEF4D07C33F}" presName="compNode" presStyleCnt="0"/>
      <dgm:spPr/>
    </dgm:pt>
    <dgm:pt modelId="{DB8ABDAA-976A-4A84-A3C3-277080E19DCA}" type="pres">
      <dgm:prSet presAssocID="{419DF63C-9792-4EF5-9125-1EEF4D07C33F}" presName="bgRect" presStyleLbl="bgShp" presStyleIdx="1" presStyleCnt="2"/>
      <dgm:spPr>
        <a:xfrm>
          <a:off x="0" y="24944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chemeClr val="accent6"/>
            </a:gs>
          </a:gsLst>
          <a:lin ang="10800000" scaled="0"/>
        </a:gradFill>
        <a:ln>
          <a:noFill/>
        </a:ln>
        <a:effectLst/>
      </dgm:spPr>
    </dgm:pt>
    <dgm:pt modelId="{D335376E-740A-4A47-BC5B-3381DE731CE0}" type="pres">
      <dgm:prSet presAssocID="{419DF63C-9792-4EF5-9125-1EEF4D07C33F}"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Radio microphone outline"/>
        </a:ext>
      </dgm:extLst>
    </dgm:pt>
    <dgm:pt modelId="{BCDE90E0-E45B-4C79-BE60-A53702208276}" type="pres">
      <dgm:prSet presAssocID="{419DF63C-9792-4EF5-9125-1EEF4D07C33F}" presName="spaceRect" presStyleCnt="0"/>
      <dgm:spPr/>
    </dgm:pt>
    <dgm:pt modelId="{8409F791-340A-4625-9294-3E680D66DB63}" type="pres">
      <dgm:prSet presAssocID="{419DF63C-9792-4EF5-9125-1EEF4D07C33F}" presName="parTx" presStyleLbl="revTx" presStyleIdx="1" presStyleCnt="2">
        <dgm:presLayoutVars>
          <dgm:chMax val="0"/>
          <dgm:chPref val="0"/>
        </dgm:presLayoutVars>
      </dgm:prSet>
      <dgm:spPr/>
    </dgm:pt>
  </dgm:ptLst>
  <dgm:cxnLst>
    <dgm:cxn modelId="{024B121E-3EE5-42C9-97D1-5E0D27C29DC3}" srcId="{162F69A6-0780-49EA-A6A8-3965C12489B2}" destId="{419DF63C-9792-4EF5-9125-1EEF4D07C33F}" srcOrd="1" destOrd="0" parTransId="{2B95E8EF-82FE-4F54-970D-D55C9AD8EC00}" sibTransId="{EA8773AB-BB82-4BF6-944E-80CD2086CE93}"/>
    <dgm:cxn modelId="{92648A4D-7D0D-48F5-96E4-BF8EC541B3A9}" type="presOf" srcId="{419DF63C-9792-4EF5-9125-1EEF4D07C33F}" destId="{8409F791-340A-4625-9294-3E680D66DB63}" srcOrd="0" destOrd="0" presId="urn:microsoft.com/office/officeart/2018/2/layout/IconVerticalSolidList"/>
    <dgm:cxn modelId="{813C1BD6-5A4A-43F4-8BF7-0645F72381AA}" srcId="{162F69A6-0780-49EA-A6A8-3965C12489B2}" destId="{30269CC2-8DD6-4402-82F3-18F164A732FF}" srcOrd="0" destOrd="0" parTransId="{4A8A3B18-A3DE-475C-8BF1-FB4B84DDA43B}" sibTransId="{2DAA2C1D-14F6-4BCA-B047-0B53ADD46F43}"/>
    <dgm:cxn modelId="{7F77D1ED-2343-4635-9FDF-CF5C9D2B3315}" type="presOf" srcId="{162F69A6-0780-49EA-A6A8-3965C12489B2}" destId="{05261D3E-3CC7-4C85-9E09-D67FC777908C}" srcOrd="0" destOrd="0" presId="urn:microsoft.com/office/officeart/2018/2/layout/IconVerticalSolidList"/>
    <dgm:cxn modelId="{175EB5FF-CD0E-4495-8FA8-F19D1233730A}" type="presOf" srcId="{30269CC2-8DD6-4402-82F3-18F164A732FF}" destId="{F113ED77-1650-49A8-987A-A13C2A50CEA5}" srcOrd="0" destOrd="0" presId="urn:microsoft.com/office/officeart/2018/2/layout/IconVerticalSolidList"/>
    <dgm:cxn modelId="{B6784D09-C55E-4568-A257-9A4C076E72A2}" type="presParOf" srcId="{05261D3E-3CC7-4C85-9E09-D67FC777908C}" destId="{25C6FE9B-AED9-47D9-807F-76A517615FC1}" srcOrd="0" destOrd="0" presId="urn:microsoft.com/office/officeart/2018/2/layout/IconVerticalSolidList"/>
    <dgm:cxn modelId="{918FF3CA-876D-40FA-841A-AB5A28A77ED2}" type="presParOf" srcId="{25C6FE9B-AED9-47D9-807F-76A517615FC1}" destId="{99698387-9DF3-4127-A7DE-FCE3F05A3470}" srcOrd="0" destOrd="0" presId="urn:microsoft.com/office/officeart/2018/2/layout/IconVerticalSolidList"/>
    <dgm:cxn modelId="{9E8C0B32-A7B3-460A-83CF-493652F6403A}" type="presParOf" srcId="{25C6FE9B-AED9-47D9-807F-76A517615FC1}" destId="{B52E1101-E263-4511-8D8F-5A215C912C41}" srcOrd="1" destOrd="0" presId="urn:microsoft.com/office/officeart/2018/2/layout/IconVerticalSolidList"/>
    <dgm:cxn modelId="{BF3562AE-51B6-4827-AC2A-02A6C7EE6F5E}" type="presParOf" srcId="{25C6FE9B-AED9-47D9-807F-76A517615FC1}" destId="{18EFBBAF-BD9F-4030-B8A4-57CCEB350921}" srcOrd="2" destOrd="0" presId="urn:microsoft.com/office/officeart/2018/2/layout/IconVerticalSolidList"/>
    <dgm:cxn modelId="{04E3ADEA-CCED-42DB-834F-C02041D4F81B}" type="presParOf" srcId="{25C6FE9B-AED9-47D9-807F-76A517615FC1}" destId="{F113ED77-1650-49A8-987A-A13C2A50CEA5}" srcOrd="3" destOrd="0" presId="urn:microsoft.com/office/officeart/2018/2/layout/IconVerticalSolidList"/>
    <dgm:cxn modelId="{F6438E6C-D016-4A64-9005-13CAA2685ADD}" type="presParOf" srcId="{05261D3E-3CC7-4C85-9E09-D67FC777908C}" destId="{084D1940-F8FF-48AA-A0CA-908C7645C951}" srcOrd="1" destOrd="0" presId="urn:microsoft.com/office/officeart/2018/2/layout/IconVerticalSolidList"/>
    <dgm:cxn modelId="{18BE3019-0E90-4C32-A988-157009864AD2}" type="presParOf" srcId="{05261D3E-3CC7-4C85-9E09-D67FC777908C}" destId="{B12160B6-4EC8-4B4D-A1B2-F7F5F2795F75}" srcOrd="2" destOrd="0" presId="urn:microsoft.com/office/officeart/2018/2/layout/IconVerticalSolidList"/>
    <dgm:cxn modelId="{2EEC68C7-29BF-4C02-91C1-17C5C78737B5}" type="presParOf" srcId="{B12160B6-4EC8-4B4D-A1B2-F7F5F2795F75}" destId="{DB8ABDAA-976A-4A84-A3C3-277080E19DCA}" srcOrd="0" destOrd="0" presId="urn:microsoft.com/office/officeart/2018/2/layout/IconVerticalSolidList"/>
    <dgm:cxn modelId="{F1D89C2A-76D1-4569-963D-1C92D0A16E1C}" type="presParOf" srcId="{B12160B6-4EC8-4B4D-A1B2-F7F5F2795F75}" destId="{D335376E-740A-4A47-BC5B-3381DE731CE0}" srcOrd="1" destOrd="0" presId="urn:microsoft.com/office/officeart/2018/2/layout/IconVerticalSolidList"/>
    <dgm:cxn modelId="{4E76AE4D-E418-463B-994D-6DDD4BE738C0}" type="presParOf" srcId="{B12160B6-4EC8-4B4D-A1B2-F7F5F2795F75}" destId="{BCDE90E0-E45B-4C79-BE60-A53702208276}" srcOrd="2" destOrd="0" presId="urn:microsoft.com/office/officeart/2018/2/layout/IconVerticalSolidList"/>
    <dgm:cxn modelId="{A3104C94-C425-4DC0-8A01-7FDFF0F35AAA}" type="presParOf" srcId="{B12160B6-4EC8-4B4D-A1B2-F7F5F2795F75}" destId="{8409F791-340A-4625-9294-3E680D66DB6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A49DF98-867D-48FD-8C6A-11619CC54E26}">
      <dgm:prSet custT="1"/>
      <dgm:spPr>
        <a:solidFill>
          <a:schemeClr val="accent2"/>
        </a:solidFill>
        <a:ln>
          <a:noFill/>
        </a:ln>
      </dgm:spPr>
      <dgm:t>
        <a:bodyPr/>
        <a:lstStyle/>
        <a:p>
          <a:r>
            <a:rPr lang="en-US" sz="2800" dirty="0">
              <a:solidFill>
                <a:schemeClr val="tx1"/>
              </a:solidFill>
            </a:rPr>
            <a:t>Procedure part 2</a:t>
          </a:r>
        </a:p>
      </dgm:t>
    </dgm:pt>
    <dgm:pt modelId="{68E16295-5968-427D-8FEC-140904115879}" type="parTrans" cxnId="{1514D9C3-0364-4D35-B599-B493CBB9F80D}">
      <dgm:prSet/>
      <dgm:spPr/>
      <dgm:t>
        <a:bodyPr/>
        <a:lstStyle/>
        <a:p>
          <a:endParaRPr lang="en-US" sz="2800"/>
        </a:p>
      </dgm:t>
    </dgm:pt>
    <dgm:pt modelId="{C8FD5B74-EA17-4780-8EAB-5CC8C9F831ED}" type="sibTrans" cxnId="{1514D9C3-0364-4D35-B599-B493CBB9F80D}">
      <dgm:prSet/>
      <dgm:spPr/>
      <dgm:t>
        <a:bodyPr/>
        <a:lstStyle/>
        <a:p>
          <a:endParaRPr lang="en-US" sz="2800"/>
        </a:p>
      </dgm:t>
    </dgm:pt>
    <dgm:pt modelId="{5395F473-4B00-496B-B453-6451BF799B09}">
      <dgm:prSet phldr="0" custT="1"/>
      <dgm:spPr>
        <a:noFill/>
        <a:ln>
          <a:noFill/>
        </a:ln>
      </dgm:spPr>
      <dgm:t>
        <a:bodyPr/>
        <a:lstStyle/>
        <a:p>
          <a:pPr>
            <a:buClr>
              <a:schemeClr val="accent2"/>
            </a:buClr>
            <a:buFont typeface="Wingdings" panose="05000000000000000000" pitchFamily="2" charset="2"/>
            <a:buChar char="§"/>
          </a:pPr>
          <a:r>
            <a:rPr lang="en-US" sz="2800" dirty="0">
              <a:solidFill>
                <a:schemeClr val="bg1"/>
              </a:solidFill>
            </a:rPr>
            <a:t>The QNI information is transferred to the NCS in different ways depending on the net.</a:t>
          </a:r>
        </a:p>
      </dgm:t>
    </dgm:pt>
    <dgm:pt modelId="{9C1152B7-4D34-4CA0-9DDC-F21FD4AEAD28}" type="parTrans" cxnId="{5982C12B-3881-4E5F-910B-CA265FD5E102}">
      <dgm:prSet/>
      <dgm:spPr/>
      <dgm:t>
        <a:bodyPr/>
        <a:lstStyle/>
        <a:p>
          <a:endParaRPr lang="en-US" sz="2800"/>
        </a:p>
      </dgm:t>
    </dgm:pt>
    <dgm:pt modelId="{169C7AF9-916F-47C4-A9C3-3ACADEA4D272}" type="sibTrans" cxnId="{5982C12B-3881-4E5F-910B-CA265FD5E102}">
      <dgm:prSet/>
      <dgm:spPr/>
      <dgm:t>
        <a:bodyPr/>
        <a:lstStyle/>
        <a:p>
          <a:endParaRPr lang="en-US" sz="2800"/>
        </a:p>
      </dgm:t>
    </dgm:pt>
    <dgm:pt modelId="{E536943C-C36D-403D-B56F-8EC9A8EBBCE6}">
      <dgm:prSet phldr="0" custT="1"/>
      <dgm:spPr>
        <a:noFill/>
        <a:ln>
          <a:noFill/>
        </a:ln>
      </dgm:spPr>
      <dgm:t>
        <a:bodyPr/>
        <a:lstStyle/>
        <a:p>
          <a:pPr>
            <a:buClr>
              <a:schemeClr val="accent2"/>
            </a:buClr>
            <a:buFont typeface="Wingdings" panose="05000000000000000000" pitchFamily="2" charset="2"/>
            <a:buChar char="§"/>
          </a:pPr>
          <a:r>
            <a:rPr lang="en-US" sz="2800" dirty="0">
              <a:solidFill>
                <a:schemeClr val="bg1"/>
              </a:solidFill>
            </a:rPr>
            <a:t>The traffic status is sent with the station’s call: “W2ITT/QRU GE ROB –AS-”</a:t>
          </a:r>
        </a:p>
      </dgm:t>
    </dgm:pt>
    <dgm:pt modelId="{B772E762-ECF3-4125-A419-64BAD187E7BD}" type="parTrans" cxnId="{9EDBD7C3-6735-4C45-8162-850074FB6076}">
      <dgm:prSet/>
      <dgm:spPr/>
      <dgm:t>
        <a:bodyPr/>
        <a:lstStyle/>
        <a:p>
          <a:endParaRPr lang="en-US"/>
        </a:p>
      </dgm:t>
    </dgm:pt>
    <dgm:pt modelId="{3B1C5844-392A-4074-85A8-1C9B1BF290DF}" type="sibTrans" cxnId="{9EDBD7C3-6735-4C45-8162-850074FB6076}">
      <dgm:prSet/>
      <dgm:spPr/>
      <dgm:t>
        <a:bodyPr/>
        <a:lstStyle/>
        <a:p>
          <a:endParaRPr lang="en-US"/>
        </a:p>
      </dgm:t>
    </dgm:pt>
    <dgm:pt modelId="{82AC70B1-CF33-4262-ACDA-B48DDD7F3543}">
      <dgm:prSet phldr="0" custT="1"/>
      <dgm:spPr>
        <a:noFill/>
        <a:ln>
          <a:noFill/>
        </a:ln>
      </dgm:spPr>
      <dgm:t>
        <a:bodyPr/>
        <a:lstStyle/>
        <a:p>
          <a:pPr>
            <a:buClr>
              <a:schemeClr val="accent2"/>
            </a:buClr>
            <a:buFont typeface="Wingdings" panose="05000000000000000000" pitchFamily="2" charset="2"/>
            <a:buChar char="§"/>
          </a:pPr>
          <a:r>
            <a:rPr lang="en-US" sz="2800" dirty="0">
              <a:solidFill>
                <a:schemeClr val="bg1"/>
              </a:solidFill>
            </a:rPr>
            <a:t>The checked in stations are sent as a list just before returning control to the NCS: “QNS W2ITT/QRU WK4WC QTC SC 1”</a:t>
          </a:r>
        </a:p>
      </dgm:t>
    </dgm:pt>
    <dgm:pt modelId="{94EE7133-B686-41A5-8D90-56D61BE5B005}" type="parTrans" cxnId="{1F56471A-0720-4429-8797-265083A601B1}">
      <dgm:prSet/>
      <dgm:spPr/>
      <dgm:t>
        <a:bodyPr/>
        <a:lstStyle/>
        <a:p>
          <a:endParaRPr lang="en-US"/>
        </a:p>
      </dgm:t>
    </dgm:pt>
    <dgm:pt modelId="{47F795F8-744C-4CE9-A6E3-1506C452A6E7}" type="sibTrans" cxnId="{1F56471A-0720-4429-8797-265083A601B1}">
      <dgm:prSet/>
      <dgm:spPr/>
      <dgm:t>
        <a:bodyPr/>
        <a:lstStyle/>
        <a:p>
          <a:endParaRPr lang="en-US"/>
        </a:p>
      </dgm:t>
    </dgm:pt>
    <dgm:pt modelId="{8A3104CA-ED19-41AA-ADC7-EFA3434CE631}">
      <dgm:prSet phldr="0" custT="1"/>
      <dgm:spPr>
        <a:noFill/>
        <a:ln>
          <a:noFill/>
        </a:ln>
      </dgm:spPr>
      <dgm:t>
        <a:bodyPr/>
        <a:lstStyle/>
        <a:p>
          <a:pPr>
            <a:buClr>
              <a:schemeClr val="accent2"/>
            </a:buClr>
            <a:buFont typeface="Wingdings" panose="05000000000000000000" pitchFamily="2" charset="2"/>
            <a:buChar char="§"/>
          </a:pPr>
          <a:r>
            <a:rPr lang="en-US" sz="2800" dirty="0">
              <a:solidFill>
                <a:schemeClr val="bg1"/>
              </a:solidFill>
            </a:rPr>
            <a:t>Control is returned to the NCS with “NET”, “NIL”, or something similar</a:t>
          </a:r>
        </a:p>
      </dgm:t>
    </dgm:pt>
    <dgm:pt modelId="{4EF3CEE2-25F8-40F5-AA0C-FE21244560D1}" type="parTrans" cxnId="{41B8F77F-5DE0-4AA8-A35B-6BD431DD8536}">
      <dgm:prSet/>
      <dgm:spPr/>
      <dgm:t>
        <a:bodyPr/>
        <a:lstStyle/>
        <a:p>
          <a:endParaRPr lang="en-US"/>
        </a:p>
      </dgm:t>
    </dgm:pt>
    <dgm:pt modelId="{3A1B875A-4F4B-40BF-9179-E739D5337167}" type="sibTrans" cxnId="{41B8F77F-5DE0-4AA8-A35B-6BD431DD8536}">
      <dgm:prSet/>
      <dgm:spPr/>
      <dgm:t>
        <a:bodyPr/>
        <a:lstStyle/>
        <a:p>
          <a:endParaRPr lang="en-US"/>
        </a:p>
      </dgm:t>
    </dgm:pt>
    <dgm:pt modelId="{48838873-4431-4954-9171-1238775AC576}" type="pres">
      <dgm:prSet presAssocID="{B192402E-D48E-4A20-9102-455829196172}" presName="linear" presStyleCnt="0">
        <dgm:presLayoutVars>
          <dgm:dir/>
          <dgm:animLvl val="lvl"/>
          <dgm:resizeHandles val="exact"/>
        </dgm:presLayoutVars>
      </dgm:prSet>
      <dgm:spPr/>
    </dgm:pt>
    <dgm:pt modelId="{ADA60600-5F4A-49C6-91D8-2B4F4EF7F0C5}" type="pres">
      <dgm:prSet presAssocID="{7A49DF98-867D-48FD-8C6A-11619CC54E26}" presName="parentLin" presStyleCnt="0"/>
      <dgm:spPr/>
    </dgm:pt>
    <dgm:pt modelId="{47D332B7-C90F-4055-8376-68DED81340C7}" type="pres">
      <dgm:prSet presAssocID="{7A49DF98-867D-48FD-8C6A-11619CC54E26}" presName="parentLeftMargin" presStyleLbl="node1" presStyleIdx="0" presStyleCnt="1"/>
      <dgm:spPr/>
    </dgm:pt>
    <dgm:pt modelId="{8EFCDC49-2431-44A7-9E88-01190BAF5B19}" type="pres">
      <dgm:prSet presAssocID="{7A49DF98-867D-48FD-8C6A-11619CC54E26}" presName="parentText" presStyleLbl="node1" presStyleIdx="0" presStyleCnt="1" custScaleY="48630">
        <dgm:presLayoutVars>
          <dgm:chMax val="0"/>
          <dgm:bulletEnabled val="1"/>
        </dgm:presLayoutVars>
      </dgm:prSet>
      <dgm:spPr>
        <a:prstGeom prst="rect">
          <a:avLst/>
        </a:prstGeom>
      </dgm:spPr>
    </dgm:pt>
    <dgm:pt modelId="{F95C0667-9363-47DF-A653-E9673BF14A41}" type="pres">
      <dgm:prSet presAssocID="{7A49DF98-867D-48FD-8C6A-11619CC54E26}" presName="negativeSpace" presStyleCnt="0"/>
      <dgm:spPr/>
    </dgm:pt>
    <dgm:pt modelId="{A7174219-EC9E-4267-A04D-B18EE847387A}" type="pres">
      <dgm:prSet presAssocID="{7A49DF98-867D-48FD-8C6A-11619CC54E26}" presName="childText" presStyleLbl="conFgAcc1" presStyleIdx="0" presStyleCnt="1" custScaleY="102296">
        <dgm:presLayoutVars>
          <dgm:bulletEnabled val="1"/>
        </dgm:presLayoutVars>
      </dgm:prSet>
      <dgm:spPr/>
    </dgm:pt>
  </dgm:ptLst>
  <dgm:cxnLst>
    <dgm:cxn modelId="{260CC718-1C19-4A58-B25E-4613464E2BCD}" type="presOf" srcId="{B192402E-D48E-4A20-9102-455829196172}" destId="{48838873-4431-4954-9171-1238775AC576}" srcOrd="0" destOrd="0" presId="urn:microsoft.com/office/officeart/2005/8/layout/list1"/>
    <dgm:cxn modelId="{1F56471A-0720-4429-8797-265083A601B1}" srcId="{5395F473-4B00-496B-B453-6451BF799B09}" destId="{82AC70B1-CF33-4262-ACDA-B48DDD7F3543}" srcOrd="1" destOrd="0" parTransId="{94EE7133-B686-41A5-8D90-56D61BE5B005}" sibTransId="{47F795F8-744C-4CE9-A6E3-1506C452A6E7}"/>
    <dgm:cxn modelId="{5982C12B-3881-4E5F-910B-CA265FD5E102}" srcId="{7A49DF98-867D-48FD-8C6A-11619CC54E26}" destId="{5395F473-4B00-496B-B453-6451BF799B09}" srcOrd="0" destOrd="0" parTransId="{9C1152B7-4D34-4CA0-9DDC-F21FD4AEAD28}" sibTransId="{169C7AF9-916F-47C4-A9C3-3ACADEA4D272}"/>
    <dgm:cxn modelId="{FC5C2435-4C91-4E29-98C9-F82B2FE1DBB0}" type="presOf" srcId="{82AC70B1-CF33-4262-ACDA-B48DDD7F3543}" destId="{A7174219-EC9E-4267-A04D-B18EE847387A}" srcOrd="0" destOrd="2" presId="urn:microsoft.com/office/officeart/2005/8/layout/list1"/>
    <dgm:cxn modelId="{99B62B5B-9BE5-4456-BD6D-47B27E01181C}" type="presOf" srcId="{8A3104CA-ED19-41AA-ADC7-EFA3434CE631}" destId="{A7174219-EC9E-4267-A04D-B18EE847387A}" srcOrd="0" destOrd="3" presId="urn:microsoft.com/office/officeart/2005/8/layout/list1"/>
    <dgm:cxn modelId="{1E52E44F-1B4D-495A-80E1-6F6E38B38B8E}" type="presOf" srcId="{5395F473-4B00-496B-B453-6451BF799B09}" destId="{A7174219-EC9E-4267-A04D-B18EE847387A}" srcOrd="0" destOrd="0" presId="urn:microsoft.com/office/officeart/2005/8/layout/list1"/>
    <dgm:cxn modelId="{D3B17C51-798E-48F2-8DF3-8757805E7A48}" type="presOf" srcId="{7A49DF98-867D-48FD-8C6A-11619CC54E26}" destId="{47D332B7-C90F-4055-8376-68DED81340C7}" srcOrd="0" destOrd="0" presId="urn:microsoft.com/office/officeart/2005/8/layout/list1"/>
    <dgm:cxn modelId="{41B8F77F-5DE0-4AA8-A35B-6BD431DD8536}" srcId="{7A49DF98-867D-48FD-8C6A-11619CC54E26}" destId="{8A3104CA-ED19-41AA-ADC7-EFA3434CE631}" srcOrd="1" destOrd="0" parTransId="{4EF3CEE2-25F8-40F5-AA0C-FE21244560D1}" sibTransId="{3A1B875A-4F4B-40BF-9179-E739D5337167}"/>
    <dgm:cxn modelId="{B5BE4B96-3EC8-4875-A7FC-DAEFFFD44470}" type="presOf" srcId="{7A49DF98-867D-48FD-8C6A-11619CC54E26}" destId="{8EFCDC49-2431-44A7-9E88-01190BAF5B19}" srcOrd="1" destOrd="0" presId="urn:microsoft.com/office/officeart/2005/8/layout/list1"/>
    <dgm:cxn modelId="{9EDBD7C3-6735-4C45-8162-850074FB6076}" srcId="{5395F473-4B00-496B-B453-6451BF799B09}" destId="{E536943C-C36D-403D-B56F-8EC9A8EBBCE6}" srcOrd="0" destOrd="0" parTransId="{B772E762-ECF3-4125-A419-64BAD187E7BD}" sibTransId="{3B1C5844-392A-4074-85A8-1C9B1BF290DF}"/>
    <dgm:cxn modelId="{1514D9C3-0364-4D35-B599-B493CBB9F80D}" srcId="{B192402E-D48E-4A20-9102-455829196172}" destId="{7A49DF98-867D-48FD-8C6A-11619CC54E26}" srcOrd="0" destOrd="0" parTransId="{68E16295-5968-427D-8FEC-140904115879}" sibTransId="{C8FD5B74-EA17-4780-8EAB-5CC8C9F831ED}"/>
    <dgm:cxn modelId="{12AD16D8-F138-4AAD-95A3-BADD850B12B6}" type="presOf" srcId="{E536943C-C36D-403D-B56F-8EC9A8EBBCE6}" destId="{A7174219-EC9E-4267-A04D-B18EE847387A}" srcOrd="0" destOrd="1" presId="urn:microsoft.com/office/officeart/2005/8/layout/list1"/>
    <dgm:cxn modelId="{9EB799E5-8CF0-4565-8341-E02DD94A98F9}" type="presParOf" srcId="{48838873-4431-4954-9171-1238775AC576}" destId="{ADA60600-5F4A-49C6-91D8-2B4F4EF7F0C5}" srcOrd="0" destOrd="0" presId="urn:microsoft.com/office/officeart/2005/8/layout/list1"/>
    <dgm:cxn modelId="{63465DB4-2AE9-4903-8AB3-74D29615F53A}" type="presParOf" srcId="{ADA60600-5F4A-49C6-91D8-2B4F4EF7F0C5}" destId="{47D332B7-C90F-4055-8376-68DED81340C7}" srcOrd="0" destOrd="0" presId="urn:microsoft.com/office/officeart/2005/8/layout/list1"/>
    <dgm:cxn modelId="{27D4E48A-616D-498E-BE02-DF7C2F9F1655}" type="presParOf" srcId="{ADA60600-5F4A-49C6-91D8-2B4F4EF7F0C5}" destId="{8EFCDC49-2431-44A7-9E88-01190BAF5B19}" srcOrd="1" destOrd="0" presId="urn:microsoft.com/office/officeart/2005/8/layout/list1"/>
    <dgm:cxn modelId="{776084F6-476C-4902-BCB7-AB635EF8D45E}" type="presParOf" srcId="{48838873-4431-4954-9171-1238775AC576}" destId="{F95C0667-9363-47DF-A653-E9673BF14A41}" srcOrd="1" destOrd="0" presId="urn:microsoft.com/office/officeart/2005/8/layout/list1"/>
    <dgm:cxn modelId="{C51E91AC-3A7F-4D6C-B605-BF5D0188BC3D}" type="presParOf" srcId="{48838873-4431-4954-9171-1238775AC576}" destId="{A7174219-EC9E-4267-A04D-B18EE847387A}" srcOrd="2"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A49DF98-867D-48FD-8C6A-11619CC54E26}">
      <dgm:prSet custT="1"/>
      <dgm:spPr>
        <a:solidFill>
          <a:schemeClr val="accent2"/>
        </a:solidFill>
        <a:ln>
          <a:noFill/>
        </a:ln>
      </dgm:spPr>
      <dgm:t>
        <a:bodyPr/>
        <a:lstStyle/>
        <a:p>
          <a:r>
            <a:rPr lang="en-US" sz="2800" dirty="0">
              <a:solidFill>
                <a:schemeClr val="tx1"/>
              </a:solidFill>
            </a:rPr>
            <a:t>Resources</a:t>
          </a:r>
        </a:p>
      </dgm:t>
    </dgm:pt>
    <dgm:pt modelId="{68E16295-5968-427D-8FEC-140904115879}" type="parTrans" cxnId="{1514D9C3-0364-4D35-B599-B493CBB9F80D}">
      <dgm:prSet/>
      <dgm:spPr/>
      <dgm:t>
        <a:bodyPr/>
        <a:lstStyle/>
        <a:p>
          <a:endParaRPr lang="en-US" sz="2800"/>
        </a:p>
      </dgm:t>
    </dgm:pt>
    <dgm:pt modelId="{C8FD5B74-EA17-4780-8EAB-5CC8C9F831ED}" type="sibTrans" cxnId="{1514D9C3-0364-4D35-B599-B493CBB9F80D}">
      <dgm:prSet/>
      <dgm:spPr/>
      <dgm:t>
        <a:bodyPr/>
        <a:lstStyle/>
        <a:p>
          <a:endParaRPr lang="en-US" sz="2800"/>
        </a:p>
      </dgm:t>
    </dgm:pt>
    <dgm:pt modelId="{5395F473-4B00-496B-B453-6451BF799B09}">
      <dgm:prSet custT="1"/>
      <dgm:spPr>
        <a:noFill/>
        <a:ln>
          <a:noFill/>
        </a:ln>
      </dgm:spPr>
      <dgm:t>
        <a:bodyPr/>
        <a:lstStyle/>
        <a:p>
          <a:pPr>
            <a:buClr>
              <a:schemeClr val="accent2"/>
            </a:buClr>
            <a:buFont typeface="Wingdings" panose="05000000000000000000" pitchFamily="2" charset="2"/>
            <a:buChar char="§"/>
          </a:pPr>
          <a:r>
            <a:rPr lang="en-US" sz="2800" dirty="0">
              <a:solidFill>
                <a:schemeClr val="bg1"/>
              </a:solidFill>
              <a:hlinkClick xmlns:r="http://schemas.openxmlformats.org/officeDocument/2006/relationships" r:id="rId1"/>
            </a:rPr>
            <a:t>FSD-218</a:t>
          </a:r>
          <a:endParaRPr lang="en-US" sz="2800" dirty="0">
            <a:solidFill>
              <a:schemeClr val="bg1"/>
            </a:solidFill>
          </a:endParaRPr>
        </a:p>
      </dgm:t>
    </dgm:pt>
    <dgm:pt modelId="{9C1152B7-4D34-4CA0-9DDC-F21FD4AEAD28}" type="parTrans" cxnId="{5982C12B-3881-4E5F-910B-CA265FD5E102}">
      <dgm:prSet/>
      <dgm:spPr/>
      <dgm:t>
        <a:bodyPr/>
        <a:lstStyle/>
        <a:p>
          <a:endParaRPr lang="en-US" sz="2800"/>
        </a:p>
      </dgm:t>
    </dgm:pt>
    <dgm:pt modelId="{169C7AF9-916F-47C4-A9C3-3ACADEA4D272}" type="sibTrans" cxnId="{5982C12B-3881-4E5F-910B-CA265FD5E102}">
      <dgm:prSet/>
      <dgm:spPr/>
      <dgm:t>
        <a:bodyPr/>
        <a:lstStyle/>
        <a:p>
          <a:endParaRPr lang="en-US" sz="2800"/>
        </a:p>
      </dgm:t>
    </dgm:pt>
    <dgm:pt modelId="{A8D2722C-6444-49D2-AD98-DF1CBD62A137}">
      <dgm:prSet custT="1"/>
      <dgm:spPr>
        <a:noFill/>
        <a:ln>
          <a:noFill/>
        </a:ln>
      </dgm:spPr>
      <dgm:t>
        <a:bodyPr/>
        <a:lstStyle/>
        <a:p>
          <a:pPr>
            <a:buClr>
              <a:schemeClr val="accent2"/>
            </a:buClr>
            <a:buFont typeface="Wingdings" panose="05000000000000000000" pitchFamily="2" charset="2"/>
            <a:buChar char="§"/>
          </a:pPr>
          <a:r>
            <a:rPr lang="en-US" sz="2800" dirty="0">
              <a:solidFill>
                <a:schemeClr val="bg1"/>
              </a:solidFill>
              <a:hlinkClick xmlns:r="http://schemas.openxmlformats.org/officeDocument/2006/relationships" r:id="rId2"/>
            </a:rPr>
            <a:t>ARRL PSHR</a:t>
          </a:r>
          <a:endParaRPr lang="en-US" sz="2800" dirty="0">
            <a:solidFill>
              <a:schemeClr val="bg1"/>
            </a:solidFill>
          </a:endParaRPr>
        </a:p>
      </dgm:t>
    </dgm:pt>
    <dgm:pt modelId="{5E5AF8FE-39F3-4ACF-8E90-79BEA4C6AF77}" type="parTrans" cxnId="{6937C65C-B829-438B-A961-ADB8B8405BC6}">
      <dgm:prSet/>
      <dgm:spPr/>
      <dgm:t>
        <a:bodyPr/>
        <a:lstStyle/>
        <a:p>
          <a:endParaRPr lang="en-US"/>
        </a:p>
      </dgm:t>
    </dgm:pt>
    <dgm:pt modelId="{E3BA2D35-9FA9-4495-9FED-16798459D886}" type="sibTrans" cxnId="{6937C65C-B829-438B-A961-ADB8B8405BC6}">
      <dgm:prSet/>
      <dgm:spPr/>
      <dgm:t>
        <a:bodyPr/>
        <a:lstStyle/>
        <a:p>
          <a:endParaRPr lang="en-US"/>
        </a:p>
      </dgm:t>
    </dgm:pt>
    <dgm:pt modelId="{48838873-4431-4954-9171-1238775AC576}" type="pres">
      <dgm:prSet presAssocID="{B192402E-D48E-4A20-9102-455829196172}" presName="linear" presStyleCnt="0">
        <dgm:presLayoutVars>
          <dgm:dir/>
          <dgm:animLvl val="lvl"/>
          <dgm:resizeHandles val="exact"/>
        </dgm:presLayoutVars>
      </dgm:prSet>
      <dgm:spPr/>
    </dgm:pt>
    <dgm:pt modelId="{ADA60600-5F4A-49C6-91D8-2B4F4EF7F0C5}" type="pres">
      <dgm:prSet presAssocID="{7A49DF98-867D-48FD-8C6A-11619CC54E26}" presName="parentLin" presStyleCnt="0"/>
      <dgm:spPr/>
    </dgm:pt>
    <dgm:pt modelId="{47D332B7-C90F-4055-8376-68DED81340C7}" type="pres">
      <dgm:prSet presAssocID="{7A49DF98-867D-48FD-8C6A-11619CC54E26}" presName="parentLeftMargin" presStyleLbl="node1" presStyleIdx="0" presStyleCnt="1"/>
      <dgm:spPr/>
    </dgm:pt>
    <dgm:pt modelId="{8EFCDC49-2431-44A7-9E88-01190BAF5B19}" type="pres">
      <dgm:prSet presAssocID="{7A49DF98-867D-48FD-8C6A-11619CC54E26}" presName="parentText" presStyleLbl="node1" presStyleIdx="0" presStyleCnt="1" custScaleY="33480">
        <dgm:presLayoutVars>
          <dgm:chMax val="0"/>
          <dgm:bulletEnabled val="1"/>
        </dgm:presLayoutVars>
      </dgm:prSet>
      <dgm:spPr>
        <a:prstGeom prst="rect">
          <a:avLst/>
        </a:prstGeom>
      </dgm:spPr>
    </dgm:pt>
    <dgm:pt modelId="{F95C0667-9363-47DF-A653-E9673BF14A41}" type="pres">
      <dgm:prSet presAssocID="{7A49DF98-867D-48FD-8C6A-11619CC54E26}" presName="negativeSpace" presStyleCnt="0"/>
      <dgm:spPr/>
    </dgm:pt>
    <dgm:pt modelId="{A7174219-EC9E-4267-A04D-B18EE847387A}" type="pres">
      <dgm:prSet presAssocID="{7A49DF98-867D-48FD-8C6A-11619CC54E26}" presName="childText" presStyleLbl="conFgAcc1" presStyleIdx="0" presStyleCnt="1">
        <dgm:presLayoutVars>
          <dgm:bulletEnabled val="1"/>
        </dgm:presLayoutVars>
      </dgm:prSet>
      <dgm:spPr/>
    </dgm:pt>
  </dgm:ptLst>
  <dgm:cxnLst>
    <dgm:cxn modelId="{260CC718-1C19-4A58-B25E-4613464E2BCD}" type="presOf" srcId="{B192402E-D48E-4A20-9102-455829196172}" destId="{48838873-4431-4954-9171-1238775AC576}" srcOrd="0" destOrd="0" presId="urn:microsoft.com/office/officeart/2005/8/layout/list1"/>
    <dgm:cxn modelId="{5982C12B-3881-4E5F-910B-CA265FD5E102}" srcId="{7A49DF98-867D-48FD-8C6A-11619CC54E26}" destId="{5395F473-4B00-496B-B453-6451BF799B09}" srcOrd="0" destOrd="0" parTransId="{9C1152B7-4D34-4CA0-9DDC-F21FD4AEAD28}" sibTransId="{169C7AF9-916F-47C4-A9C3-3ACADEA4D272}"/>
    <dgm:cxn modelId="{6937C65C-B829-438B-A961-ADB8B8405BC6}" srcId="{7A49DF98-867D-48FD-8C6A-11619CC54E26}" destId="{A8D2722C-6444-49D2-AD98-DF1CBD62A137}" srcOrd="1" destOrd="0" parTransId="{5E5AF8FE-39F3-4ACF-8E90-79BEA4C6AF77}" sibTransId="{E3BA2D35-9FA9-4495-9FED-16798459D886}"/>
    <dgm:cxn modelId="{FCCC3E76-D2B8-4859-BF40-1C97159050B2}" type="presOf" srcId="{A8D2722C-6444-49D2-AD98-DF1CBD62A137}" destId="{A7174219-EC9E-4267-A04D-B18EE847387A}" srcOrd="0" destOrd="1" presId="urn:microsoft.com/office/officeart/2005/8/layout/list1"/>
    <dgm:cxn modelId="{323B659E-DBBB-459D-BAA9-704ADD5267A5}" type="presOf" srcId="{7A49DF98-867D-48FD-8C6A-11619CC54E26}" destId="{8EFCDC49-2431-44A7-9E88-01190BAF5B19}" srcOrd="1" destOrd="0" presId="urn:microsoft.com/office/officeart/2005/8/layout/list1"/>
    <dgm:cxn modelId="{90F473B2-165C-42F0-BB66-183652D2B743}" type="presOf" srcId="{5395F473-4B00-496B-B453-6451BF799B09}" destId="{A7174219-EC9E-4267-A04D-B18EE847387A}" srcOrd="0" destOrd="0" presId="urn:microsoft.com/office/officeart/2005/8/layout/list1"/>
    <dgm:cxn modelId="{1514D9C3-0364-4D35-B599-B493CBB9F80D}" srcId="{B192402E-D48E-4A20-9102-455829196172}" destId="{7A49DF98-867D-48FD-8C6A-11619CC54E26}" srcOrd="0" destOrd="0" parTransId="{68E16295-5968-427D-8FEC-140904115879}" sibTransId="{C8FD5B74-EA17-4780-8EAB-5CC8C9F831ED}"/>
    <dgm:cxn modelId="{50E4AAED-ECDC-4575-BA45-A3C06AC70654}" type="presOf" srcId="{7A49DF98-867D-48FD-8C6A-11619CC54E26}" destId="{47D332B7-C90F-4055-8376-68DED81340C7}" srcOrd="0" destOrd="0" presId="urn:microsoft.com/office/officeart/2005/8/layout/list1"/>
    <dgm:cxn modelId="{D78A3A74-3735-46A5-AE53-D5DBFCE60B3C}" type="presParOf" srcId="{48838873-4431-4954-9171-1238775AC576}" destId="{ADA60600-5F4A-49C6-91D8-2B4F4EF7F0C5}" srcOrd="0" destOrd="0" presId="urn:microsoft.com/office/officeart/2005/8/layout/list1"/>
    <dgm:cxn modelId="{0BA1AE4E-38D2-4A37-B0B8-E3322BED4927}" type="presParOf" srcId="{ADA60600-5F4A-49C6-91D8-2B4F4EF7F0C5}" destId="{47D332B7-C90F-4055-8376-68DED81340C7}" srcOrd="0" destOrd="0" presId="urn:microsoft.com/office/officeart/2005/8/layout/list1"/>
    <dgm:cxn modelId="{D5C3BD72-4785-4C45-A8D6-1E2106C5A127}" type="presParOf" srcId="{ADA60600-5F4A-49C6-91D8-2B4F4EF7F0C5}" destId="{8EFCDC49-2431-44A7-9E88-01190BAF5B19}" srcOrd="1" destOrd="0" presId="urn:microsoft.com/office/officeart/2005/8/layout/list1"/>
    <dgm:cxn modelId="{0EF623F6-C99C-4198-8F44-98A4197C3E57}" type="presParOf" srcId="{48838873-4431-4954-9171-1238775AC576}" destId="{F95C0667-9363-47DF-A653-E9673BF14A41}" srcOrd="1" destOrd="0" presId="urn:microsoft.com/office/officeart/2005/8/layout/list1"/>
    <dgm:cxn modelId="{FC6441F3-3646-434B-8813-D41E2442279A}" type="presParOf" srcId="{48838873-4431-4954-9171-1238775AC576}" destId="{A7174219-EC9E-4267-A04D-B18EE847387A}" srcOrd="2"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A49DF98-867D-48FD-8C6A-11619CC54E26}">
      <dgm:prSet custT="1"/>
      <dgm:spPr>
        <a:solidFill>
          <a:schemeClr val="accent2"/>
        </a:solidFill>
        <a:ln>
          <a:noFill/>
        </a:ln>
      </dgm:spPr>
      <dgm:t>
        <a:bodyPr/>
        <a:lstStyle/>
        <a:p>
          <a:r>
            <a:rPr lang="en-US" sz="2800" dirty="0">
              <a:solidFill>
                <a:schemeClr val="tx1"/>
              </a:solidFill>
            </a:rPr>
            <a:t>Types</a:t>
          </a:r>
        </a:p>
      </dgm:t>
    </dgm:pt>
    <dgm:pt modelId="{68E16295-5968-427D-8FEC-140904115879}" type="parTrans" cxnId="{1514D9C3-0364-4D35-B599-B493CBB9F80D}">
      <dgm:prSet/>
      <dgm:spPr/>
      <dgm:t>
        <a:bodyPr/>
        <a:lstStyle/>
        <a:p>
          <a:endParaRPr lang="en-US" sz="2800"/>
        </a:p>
      </dgm:t>
    </dgm:pt>
    <dgm:pt modelId="{C8FD5B74-EA17-4780-8EAB-5CC8C9F831ED}" type="sibTrans" cxnId="{1514D9C3-0364-4D35-B599-B493CBB9F80D}">
      <dgm:prSet/>
      <dgm:spPr/>
      <dgm:t>
        <a:bodyPr/>
        <a:lstStyle/>
        <a:p>
          <a:endParaRPr lang="en-US" sz="2800"/>
        </a:p>
      </dgm:t>
    </dgm:pt>
    <dgm:pt modelId="{5395F473-4B00-496B-B453-6451BF799B09}">
      <dgm:prSet custT="1"/>
      <dgm:spPr>
        <a:noFill/>
        <a:ln>
          <a:noFill/>
        </a:ln>
      </dgm:spPr>
      <dgm:t>
        <a:bodyPr/>
        <a:lstStyle/>
        <a:p>
          <a:pPr>
            <a:buClr>
              <a:schemeClr val="accent2"/>
            </a:buClr>
            <a:buFont typeface="Wingdings" panose="05000000000000000000" pitchFamily="2" charset="2"/>
            <a:buChar char="§"/>
          </a:pPr>
          <a:r>
            <a:rPr lang="en-US" sz="2800" dirty="0">
              <a:solidFill>
                <a:schemeClr val="bg1"/>
              </a:solidFill>
            </a:rPr>
            <a:t>During a net</a:t>
          </a:r>
        </a:p>
      </dgm:t>
    </dgm:pt>
    <dgm:pt modelId="{9C1152B7-4D34-4CA0-9DDC-F21FD4AEAD28}" type="parTrans" cxnId="{5982C12B-3881-4E5F-910B-CA265FD5E102}">
      <dgm:prSet/>
      <dgm:spPr/>
      <dgm:t>
        <a:bodyPr/>
        <a:lstStyle/>
        <a:p>
          <a:endParaRPr lang="en-US" sz="2800"/>
        </a:p>
      </dgm:t>
    </dgm:pt>
    <dgm:pt modelId="{169C7AF9-916F-47C4-A9C3-3ACADEA4D272}" type="sibTrans" cxnId="{5982C12B-3881-4E5F-910B-CA265FD5E102}">
      <dgm:prSet/>
      <dgm:spPr/>
      <dgm:t>
        <a:bodyPr/>
        <a:lstStyle/>
        <a:p>
          <a:endParaRPr lang="en-US" sz="2800"/>
        </a:p>
      </dgm:t>
    </dgm:pt>
    <dgm:pt modelId="{1D77D3F2-2BD1-4119-ADEF-C58B603A498E}">
      <dgm:prSet custT="1"/>
      <dgm:spPr>
        <a:noFill/>
        <a:ln>
          <a:noFill/>
        </a:ln>
      </dgm:spPr>
      <dgm:t>
        <a:bodyPr/>
        <a:lstStyle/>
        <a:p>
          <a:pPr>
            <a:buClr>
              <a:schemeClr val="accent2"/>
            </a:buClr>
            <a:buFont typeface="Wingdings" panose="05000000000000000000" pitchFamily="2" charset="2"/>
            <a:buChar char="§"/>
          </a:pPr>
          <a:r>
            <a:rPr lang="en-US" sz="2800" dirty="0">
              <a:solidFill>
                <a:schemeClr val="bg1"/>
              </a:solidFill>
            </a:rPr>
            <a:t>Individual radiograms</a:t>
          </a:r>
        </a:p>
      </dgm:t>
    </dgm:pt>
    <dgm:pt modelId="{8207D5DF-E6D5-4B34-B271-0988874B8AE1}" type="parTrans" cxnId="{36F189A5-48D1-4944-958E-0DF133E92FCF}">
      <dgm:prSet/>
      <dgm:spPr/>
      <dgm:t>
        <a:bodyPr/>
        <a:lstStyle/>
        <a:p>
          <a:endParaRPr lang="en-US"/>
        </a:p>
      </dgm:t>
    </dgm:pt>
    <dgm:pt modelId="{7BF19EF7-2F9D-4CFE-BC49-1866EF9E051B}" type="sibTrans" cxnId="{36F189A5-48D1-4944-958E-0DF133E92FCF}">
      <dgm:prSet/>
      <dgm:spPr/>
      <dgm:t>
        <a:bodyPr/>
        <a:lstStyle/>
        <a:p>
          <a:endParaRPr lang="en-US"/>
        </a:p>
      </dgm:t>
    </dgm:pt>
    <dgm:pt modelId="{C948284F-2D65-4FFB-B591-50110CABFF02}">
      <dgm:prSet custT="1"/>
      <dgm:spPr>
        <a:noFill/>
        <a:ln>
          <a:noFill/>
        </a:ln>
      </dgm:spPr>
      <dgm:t>
        <a:bodyPr/>
        <a:lstStyle/>
        <a:p>
          <a:pPr>
            <a:buClr>
              <a:schemeClr val="accent2"/>
            </a:buClr>
            <a:buFont typeface="Wingdings" panose="05000000000000000000" pitchFamily="2" charset="2"/>
            <a:buChar char="§"/>
          </a:pPr>
          <a:r>
            <a:rPr lang="en-US" sz="2800" dirty="0">
              <a:solidFill>
                <a:schemeClr val="bg1"/>
              </a:solidFill>
            </a:rPr>
            <a:t>Station Activity Report (SAR)/Public Service Honor Roll (PSHR)</a:t>
          </a:r>
        </a:p>
      </dgm:t>
    </dgm:pt>
    <dgm:pt modelId="{F380BB2D-B6AC-4E41-A7E3-C5A101C565DE}" type="parTrans" cxnId="{DAF122AB-85BC-4E49-AB69-276A57CB9537}">
      <dgm:prSet/>
      <dgm:spPr/>
      <dgm:t>
        <a:bodyPr/>
        <a:lstStyle/>
        <a:p>
          <a:endParaRPr lang="en-US"/>
        </a:p>
      </dgm:t>
    </dgm:pt>
    <dgm:pt modelId="{7EBBFC0C-3707-400D-9A12-10F428E7EDC7}" type="sibTrans" cxnId="{DAF122AB-85BC-4E49-AB69-276A57CB9537}">
      <dgm:prSet/>
      <dgm:spPr/>
      <dgm:t>
        <a:bodyPr/>
        <a:lstStyle/>
        <a:p>
          <a:endParaRPr lang="en-US"/>
        </a:p>
      </dgm:t>
    </dgm:pt>
    <dgm:pt modelId="{48838873-4431-4954-9171-1238775AC576}" type="pres">
      <dgm:prSet presAssocID="{B192402E-D48E-4A20-9102-455829196172}" presName="linear" presStyleCnt="0">
        <dgm:presLayoutVars>
          <dgm:dir/>
          <dgm:animLvl val="lvl"/>
          <dgm:resizeHandles val="exact"/>
        </dgm:presLayoutVars>
      </dgm:prSet>
      <dgm:spPr/>
    </dgm:pt>
    <dgm:pt modelId="{ADA60600-5F4A-49C6-91D8-2B4F4EF7F0C5}" type="pres">
      <dgm:prSet presAssocID="{7A49DF98-867D-48FD-8C6A-11619CC54E26}" presName="parentLin" presStyleCnt="0"/>
      <dgm:spPr/>
    </dgm:pt>
    <dgm:pt modelId="{47D332B7-C90F-4055-8376-68DED81340C7}" type="pres">
      <dgm:prSet presAssocID="{7A49DF98-867D-48FD-8C6A-11619CC54E26}" presName="parentLeftMargin" presStyleLbl="node1" presStyleIdx="0" presStyleCnt="1"/>
      <dgm:spPr/>
    </dgm:pt>
    <dgm:pt modelId="{8EFCDC49-2431-44A7-9E88-01190BAF5B19}" type="pres">
      <dgm:prSet presAssocID="{7A49DF98-867D-48FD-8C6A-11619CC54E26}" presName="parentText" presStyleLbl="node1" presStyleIdx="0" presStyleCnt="1" custScaleY="33480">
        <dgm:presLayoutVars>
          <dgm:chMax val="0"/>
          <dgm:bulletEnabled val="1"/>
        </dgm:presLayoutVars>
      </dgm:prSet>
      <dgm:spPr>
        <a:prstGeom prst="rect">
          <a:avLst/>
        </a:prstGeom>
      </dgm:spPr>
    </dgm:pt>
    <dgm:pt modelId="{F95C0667-9363-47DF-A653-E9673BF14A41}" type="pres">
      <dgm:prSet presAssocID="{7A49DF98-867D-48FD-8C6A-11619CC54E26}" presName="negativeSpace" presStyleCnt="0"/>
      <dgm:spPr/>
    </dgm:pt>
    <dgm:pt modelId="{A7174219-EC9E-4267-A04D-B18EE847387A}" type="pres">
      <dgm:prSet presAssocID="{7A49DF98-867D-48FD-8C6A-11619CC54E26}" presName="childText" presStyleLbl="conFgAcc1" presStyleIdx="0" presStyleCnt="1" custScaleY="101796">
        <dgm:presLayoutVars>
          <dgm:bulletEnabled val="1"/>
        </dgm:presLayoutVars>
      </dgm:prSet>
      <dgm:spPr/>
    </dgm:pt>
  </dgm:ptLst>
  <dgm:cxnLst>
    <dgm:cxn modelId="{629B7D0A-F40D-4B38-AFB5-C4AC17D75346}" type="presOf" srcId="{1D77D3F2-2BD1-4119-ADEF-C58B603A498E}" destId="{A7174219-EC9E-4267-A04D-B18EE847387A}" srcOrd="0" destOrd="1" presId="urn:microsoft.com/office/officeart/2005/8/layout/list1"/>
    <dgm:cxn modelId="{260CC718-1C19-4A58-B25E-4613464E2BCD}" type="presOf" srcId="{B192402E-D48E-4A20-9102-455829196172}" destId="{48838873-4431-4954-9171-1238775AC576}" srcOrd="0" destOrd="0" presId="urn:microsoft.com/office/officeart/2005/8/layout/list1"/>
    <dgm:cxn modelId="{5982C12B-3881-4E5F-910B-CA265FD5E102}" srcId="{7A49DF98-867D-48FD-8C6A-11619CC54E26}" destId="{5395F473-4B00-496B-B453-6451BF799B09}" srcOrd="0" destOrd="0" parTransId="{9C1152B7-4D34-4CA0-9DDC-F21FD4AEAD28}" sibTransId="{169C7AF9-916F-47C4-A9C3-3ACADEA4D272}"/>
    <dgm:cxn modelId="{F798706B-261B-44E1-9EB9-9F32F9753E79}" type="presOf" srcId="{C948284F-2D65-4FFB-B591-50110CABFF02}" destId="{A7174219-EC9E-4267-A04D-B18EE847387A}" srcOrd="0" destOrd="2" presId="urn:microsoft.com/office/officeart/2005/8/layout/list1"/>
    <dgm:cxn modelId="{323B659E-DBBB-459D-BAA9-704ADD5267A5}" type="presOf" srcId="{7A49DF98-867D-48FD-8C6A-11619CC54E26}" destId="{8EFCDC49-2431-44A7-9E88-01190BAF5B19}" srcOrd="1" destOrd="0" presId="urn:microsoft.com/office/officeart/2005/8/layout/list1"/>
    <dgm:cxn modelId="{36F189A5-48D1-4944-958E-0DF133E92FCF}" srcId="{7A49DF98-867D-48FD-8C6A-11619CC54E26}" destId="{1D77D3F2-2BD1-4119-ADEF-C58B603A498E}" srcOrd="1" destOrd="0" parTransId="{8207D5DF-E6D5-4B34-B271-0988874B8AE1}" sibTransId="{7BF19EF7-2F9D-4CFE-BC49-1866EF9E051B}"/>
    <dgm:cxn modelId="{DAF122AB-85BC-4E49-AB69-276A57CB9537}" srcId="{7A49DF98-867D-48FD-8C6A-11619CC54E26}" destId="{C948284F-2D65-4FFB-B591-50110CABFF02}" srcOrd="2" destOrd="0" parTransId="{F380BB2D-B6AC-4E41-A7E3-C5A101C565DE}" sibTransId="{7EBBFC0C-3707-400D-9A12-10F428E7EDC7}"/>
    <dgm:cxn modelId="{90F473B2-165C-42F0-BB66-183652D2B743}" type="presOf" srcId="{5395F473-4B00-496B-B453-6451BF799B09}" destId="{A7174219-EC9E-4267-A04D-B18EE847387A}" srcOrd="0" destOrd="0" presId="urn:microsoft.com/office/officeart/2005/8/layout/list1"/>
    <dgm:cxn modelId="{1514D9C3-0364-4D35-B599-B493CBB9F80D}" srcId="{B192402E-D48E-4A20-9102-455829196172}" destId="{7A49DF98-867D-48FD-8C6A-11619CC54E26}" srcOrd="0" destOrd="0" parTransId="{68E16295-5968-427D-8FEC-140904115879}" sibTransId="{C8FD5B74-EA17-4780-8EAB-5CC8C9F831ED}"/>
    <dgm:cxn modelId="{50E4AAED-ECDC-4575-BA45-A3C06AC70654}" type="presOf" srcId="{7A49DF98-867D-48FD-8C6A-11619CC54E26}" destId="{47D332B7-C90F-4055-8376-68DED81340C7}" srcOrd="0" destOrd="0" presId="urn:microsoft.com/office/officeart/2005/8/layout/list1"/>
    <dgm:cxn modelId="{D78A3A74-3735-46A5-AE53-D5DBFCE60B3C}" type="presParOf" srcId="{48838873-4431-4954-9171-1238775AC576}" destId="{ADA60600-5F4A-49C6-91D8-2B4F4EF7F0C5}" srcOrd="0" destOrd="0" presId="urn:microsoft.com/office/officeart/2005/8/layout/list1"/>
    <dgm:cxn modelId="{0BA1AE4E-38D2-4A37-B0B8-E3322BED4927}" type="presParOf" srcId="{ADA60600-5F4A-49C6-91D8-2B4F4EF7F0C5}" destId="{47D332B7-C90F-4055-8376-68DED81340C7}" srcOrd="0" destOrd="0" presId="urn:microsoft.com/office/officeart/2005/8/layout/list1"/>
    <dgm:cxn modelId="{D5C3BD72-4785-4C45-A8D6-1E2106C5A127}" type="presParOf" srcId="{ADA60600-5F4A-49C6-91D8-2B4F4EF7F0C5}" destId="{8EFCDC49-2431-44A7-9E88-01190BAF5B19}" srcOrd="1" destOrd="0" presId="urn:microsoft.com/office/officeart/2005/8/layout/list1"/>
    <dgm:cxn modelId="{0EF623F6-C99C-4198-8F44-98A4197C3E57}" type="presParOf" srcId="{48838873-4431-4954-9171-1238775AC576}" destId="{F95C0667-9363-47DF-A653-E9673BF14A41}" srcOrd="1" destOrd="0" presId="urn:microsoft.com/office/officeart/2005/8/layout/list1"/>
    <dgm:cxn modelId="{FC6441F3-3646-434B-8813-D41E2442279A}" type="presParOf" srcId="{48838873-4431-4954-9171-1238775AC576}" destId="{A7174219-EC9E-4267-A04D-B18EE847387A}" srcOrd="2" destOrd="0" presId="urn:microsoft.com/office/officeart/2005/8/layout/list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A49DF98-867D-48FD-8C6A-11619CC54E26}">
      <dgm:prSet custT="1"/>
      <dgm:spPr>
        <a:solidFill>
          <a:schemeClr val="accent2"/>
        </a:solidFill>
        <a:ln>
          <a:noFill/>
        </a:ln>
      </dgm:spPr>
      <dgm:t>
        <a:bodyPr/>
        <a:lstStyle/>
        <a:p>
          <a:r>
            <a:rPr lang="en-US" sz="2800" dirty="0">
              <a:solidFill>
                <a:schemeClr val="tx1"/>
              </a:solidFill>
            </a:rPr>
            <a:t>Skills</a:t>
          </a:r>
        </a:p>
      </dgm:t>
    </dgm:pt>
    <dgm:pt modelId="{68E16295-5968-427D-8FEC-140904115879}" type="parTrans" cxnId="{1514D9C3-0364-4D35-B599-B493CBB9F80D}">
      <dgm:prSet/>
      <dgm:spPr/>
      <dgm:t>
        <a:bodyPr/>
        <a:lstStyle/>
        <a:p>
          <a:endParaRPr lang="en-US" sz="2800"/>
        </a:p>
      </dgm:t>
    </dgm:pt>
    <dgm:pt modelId="{C8FD5B74-EA17-4780-8EAB-5CC8C9F831ED}" type="sibTrans" cxnId="{1514D9C3-0364-4D35-B599-B493CBB9F80D}">
      <dgm:prSet/>
      <dgm:spPr/>
      <dgm:t>
        <a:bodyPr/>
        <a:lstStyle/>
        <a:p>
          <a:endParaRPr lang="en-US" sz="2800"/>
        </a:p>
      </dgm:t>
    </dgm:pt>
    <dgm:pt modelId="{5395F473-4B00-496B-B453-6451BF799B09}">
      <dgm:prSet custT="1"/>
      <dgm:spPr>
        <a:noFill/>
        <a:ln>
          <a:noFill/>
        </a:ln>
      </dgm:spPr>
      <dgm:t>
        <a:bodyPr/>
        <a:lstStyle/>
        <a:p>
          <a:pPr>
            <a:buClr>
              <a:schemeClr val="accent2"/>
            </a:buClr>
            <a:buFont typeface="Wingdings" panose="05000000000000000000" pitchFamily="2" charset="2"/>
            <a:buChar char="§"/>
          </a:pPr>
          <a:r>
            <a:rPr lang="en-US" sz="2800" dirty="0">
              <a:solidFill>
                <a:schemeClr val="bg1"/>
              </a:solidFill>
            </a:rPr>
            <a:t>Keep track of what’s going on: check-ins, listed traffic, etc. </a:t>
          </a:r>
        </a:p>
      </dgm:t>
    </dgm:pt>
    <dgm:pt modelId="{9C1152B7-4D34-4CA0-9DDC-F21FD4AEAD28}" type="parTrans" cxnId="{5982C12B-3881-4E5F-910B-CA265FD5E102}">
      <dgm:prSet/>
      <dgm:spPr/>
      <dgm:t>
        <a:bodyPr/>
        <a:lstStyle/>
        <a:p>
          <a:endParaRPr lang="en-US" sz="2800"/>
        </a:p>
      </dgm:t>
    </dgm:pt>
    <dgm:pt modelId="{169C7AF9-916F-47C4-A9C3-3ACADEA4D272}" type="sibTrans" cxnId="{5982C12B-3881-4E5F-910B-CA265FD5E102}">
      <dgm:prSet/>
      <dgm:spPr/>
      <dgm:t>
        <a:bodyPr/>
        <a:lstStyle/>
        <a:p>
          <a:endParaRPr lang="en-US" sz="2800"/>
        </a:p>
      </dgm:t>
    </dgm:pt>
    <dgm:pt modelId="{9C3FB141-E8A8-42D5-A14D-839735311440}">
      <dgm:prSet custT="1"/>
      <dgm:spPr>
        <a:noFill/>
        <a:ln>
          <a:noFill/>
        </a:ln>
      </dgm:spPr>
      <dgm:t>
        <a:bodyPr/>
        <a:lstStyle/>
        <a:p>
          <a:pPr>
            <a:buClr>
              <a:schemeClr val="accent2"/>
            </a:buClr>
            <a:buFont typeface="Wingdings" panose="05000000000000000000" pitchFamily="2" charset="2"/>
            <a:buChar char="§"/>
          </a:pPr>
          <a:r>
            <a:rPr lang="en-US" sz="2800" dirty="0">
              <a:solidFill>
                <a:schemeClr val="bg1"/>
              </a:solidFill>
            </a:rPr>
            <a:t>Helps with “situational awareness” to be able to react and respond appropriately</a:t>
          </a:r>
        </a:p>
      </dgm:t>
    </dgm:pt>
    <dgm:pt modelId="{5C810D90-F032-4E7A-82F7-9BEAC5D6A141}" type="parTrans" cxnId="{19796097-927E-4135-BF1F-CA9C74364B6D}">
      <dgm:prSet/>
      <dgm:spPr/>
      <dgm:t>
        <a:bodyPr/>
        <a:lstStyle/>
        <a:p>
          <a:endParaRPr lang="en-US"/>
        </a:p>
      </dgm:t>
    </dgm:pt>
    <dgm:pt modelId="{957C5F38-9742-4FA8-9CAA-4C407056508B}" type="sibTrans" cxnId="{19796097-927E-4135-BF1F-CA9C74364B6D}">
      <dgm:prSet/>
      <dgm:spPr/>
      <dgm:t>
        <a:bodyPr/>
        <a:lstStyle/>
        <a:p>
          <a:endParaRPr lang="en-US"/>
        </a:p>
      </dgm:t>
    </dgm:pt>
    <dgm:pt modelId="{48838873-4431-4954-9171-1238775AC576}" type="pres">
      <dgm:prSet presAssocID="{B192402E-D48E-4A20-9102-455829196172}" presName="linear" presStyleCnt="0">
        <dgm:presLayoutVars>
          <dgm:dir/>
          <dgm:animLvl val="lvl"/>
          <dgm:resizeHandles val="exact"/>
        </dgm:presLayoutVars>
      </dgm:prSet>
      <dgm:spPr/>
    </dgm:pt>
    <dgm:pt modelId="{ADA60600-5F4A-49C6-91D8-2B4F4EF7F0C5}" type="pres">
      <dgm:prSet presAssocID="{7A49DF98-867D-48FD-8C6A-11619CC54E26}" presName="parentLin" presStyleCnt="0"/>
      <dgm:spPr/>
    </dgm:pt>
    <dgm:pt modelId="{47D332B7-C90F-4055-8376-68DED81340C7}" type="pres">
      <dgm:prSet presAssocID="{7A49DF98-867D-48FD-8C6A-11619CC54E26}" presName="parentLeftMargin" presStyleLbl="node1" presStyleIdx="0" presStyleCnt="1"/>
      <dgm:spPr/>
    </dgm:pt>
    <dgm:pt modelId="{8EFCDC49-2431-44A7-9E88-01190BAF5B19}" type="pres">
      <dgm:prSet presAssocID="{7A49DF98-867D-48FD-8C6A-11619CC54E26}" presName="parentText" presStyleLbl="node1" presStyleIdx="0" presStyleCnt="1" custScaleY="33480">
        <dgm:presLayoutVars>
          <dgm:chMax val="0"/>
          <dgm:bulletEnabled val="1"/>
        </dgm:presLayoutVars>
      </dgm:prSet>
      <dgm:spPr>
        <a:prstGeom prst="rect">
          <a:avLst/>
        </a:prstGeom>
      </dgm:spPr>
    </dgm:pt>
    <dgm:pt modelId="{F95C0667-9363-47DF-A653-E9673BF14A41}" type="pres">
      <dgm:prSet presAssocID="{7A49DF98-867D-48FD-8C6A-11619CC54E26}" presName="negativeSpace" presStyleCnt="0"/>
      <dgm:spPr/>
    </dgm:pt>
    <dgm:pt modelId="{A7174219-EC9E-4267-A04D-B18EE847387A}" type="pres">
      <dgm:prSet presAssocID="{7A49DF98-867D-48FD-8C6A-11619CC54E26}" presName="childText" presStyleLbl="conFgAcc1" presStyleIdx="0" presStyleCnt="1" custScaleY="101956" custLinFactY="5743" custLinFactNeighborX="147" custLinFactNeighborY="100000">
        <dgm:presLayoutVars>
          <dgm:bulletEnabled val="1"/>
        </dgm:presLayoutVars>
      </dgm:prSet>
      <dgm:spPr/>
    </dgm:pt>
  </dgm:ptLst>
  <dgm:cxnLst>
    <dgm:cxn modelId="{260CC718-1C19-4A58-B25E-4613464E2BCD}" type="presOf" srcId="{B192402E-D48E-4A20-9102-455829196172}" destId="{48838873-4431-4954-9171-1238775AC576}" srcOrd="0" destOrd="0" presId="urn:microsoft.com/office/officeart/2005/8/layout/list1"/>
    <dgm:cxn modelId="{5982C12B-3881-4E5F-910B-CA265FD5E102}" srcId="{7A49DF98-867D-48FD-8C6A-11619CC54E26}" destId="{5395F473-4B00-496B-B453-6451BF799B09}" srcOrd="0" destOrd="0" parTransId="{9C1152B7-4D34-4CA0-9DDC-F21FD4AEAD28}" sibTransId="{169C7AF9-916F-47C4-A9C3-3ACADEA4D272}"/>
    <dgm:cxn modelId="{8AA25A6B-D67D-4650-AF6E-9E738BF0FAB5}" type="presOf" srcId="{9C3FB141-E8A8-42D5-A14D-839735311440}" destId="{A7174219-EC9E-4267-A04D-B18EE847387A}" srcOrd="0" destOrd="1" presId="urn:microsoft.com/office/officeart/2005/8/layout/list1"/>
    <dgm:cxn modelId="{19796097-927E-4135-BF1F-CA9C74364B6D}" srcId="{7A49DF98-867D-48FD-8C6A-11619CC54E26}" destId="{9C3FB141-E8A8-42D5-A14D-839735311440}" srcOrd="1" destOrd="0" parTransId="{5C810D90-F032-4E7A-82F7-9BEAC5D6A141}" sibTransId="{957C5F38-9742-4FA8-9CAA-4C407056508B}"/>
    <dgm:cxn modelId="{323B659E-DBBB-459D-BAA9-704ADD5267A5}" type="presOf" srcId="{7A49DF98-867D-48FD-8C6A-11619CC54E26}" destId="{8EFCDC49-2431-44A7-9E88-01190BAF5B19}" srcOrd="1" destOrd="0" presId="urn:microsoft.com/office/officeart/2005/8/layout/list1"/>
    <dgm:cxn modelId="{90F473B2-165C-42F0-BB66-183652D2B743}" type="presOf" srcId="{5395F473-4B00-496B-B453-6451BF799B09}" destId="{A7174219-EC9E-4267-A04D-B18EE847387A}" srcOrd="0" destOrd="0" presId="urn:microsoft.com/office/officeart/2005/8/layout/list1"/>
    <dgm:cxn modelId="{1514D9C3-0364-4D35-B599-B493CBB9F80D}" srcId="{B192402E-D48E-4A20-9102-455829196172}" destId="{7A49DF98-867D-48FD-8C6A-11619CC54E26}" srcOrd="0" destOrd="0" parTransId="{68E16295-5968-427D-8FEC-140904115879}" sibTransId="{C8FD5B74-EA17-4780-8EAB-5CC8C9F831ED}"/>
    <dgm:cxn modelId="{50E4AAED-ECDC-4575-BA45-A3C06AC70654}" type="presOf" srcId="{7A49DF98-867D-48FD-8C6A-11619CC54E26}" destId="{47D332B7-C90F-4055-8376-68DED81340C7}" srcOrd="0" destOrd="0" presId="urn:microsoft.com/office/officeart/2005/8/layout/list1"/>
    <dgm:cxn modelId="{D78A3A74-3735-46A5-AE53-D5DBFCE60B3C}" type="presParOf" srcId="{48838873-4431-4954-9171-1238775AC576}" destId="{ADA60600-5F4A-49C6-91D8-2B4F4EF7F0C5}" srcOrd="0" destOrd="0" presId="urn:microsoft.com/office/officeart/2005/8/layout/list1"/>
    <dgm:cxn modelId="{0BA1AE4E-38D2-4A37-B0B8-E3322BED4927}" type="presParOf" srcId="{ADA60600-5F4A-49C6-91D8-2B4F4EF7F0C5}" destId="{47D332B7-C90F-4055-8376-68DED81340C7}" srcOrd="0" destOrd="0" presId="urn:microsoft.com/office/officeart/2005/8/layout/list1"/>
    <dgm:cxn modelId="{D5C3BD72-4785-4C45-A8D6-1E2106C5A127}" type="presParOf" srcId="{ADA60600-5F4A-49C6-91D8-2B4F4EF7F0C5}" destId="{8EFCDC49-2431-44A7-9E88-01190BAF5B19}" srcOrd="1" destOrd="0" presId="urn:microsoft.com/office/officeart/2005/8/layout/list1"/>
    <dgm:cxn modelId="{0EF623F6-C99C-4198-8F44-98A4197C3E57}" type="presParOf" srcId="{48838873-4431-4954-9171-1238775AC576}" destId="{F95C0667-9363-47DF-A653-E9673BF14A41}" srcOrd="1" destOrd="0" presId="urn:microsoft.com/office/officeart/2005/8/layout/list1"/>
    <dgm:cxn modelId="{FC6441F3-3646-434B-8813-D41E2442279A}" type="presParOf" srcId="{48838873-4431-4954-9171-1238775AC576}" destId="{A7174219-EC9E-4267-A04D-B18EE847387A}"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A49DF98-867D-48FD-8C6A-11619CC54E26}">
      <dgm:prSet custT="1"/>
      <dgm:spPr>
        <a:solidFill>
          <a:schemeClr val="accent2"/>
        </a:solidFill>
        <a:ln>
          <a:noFill/>
        </a:ln>
      </dgm:spPr>
      <dgm:t>
        <a:bodyPr/>
        <a:lstStyle/>
        <a:p>
          <a:r>
            <a:rPr lang="en-US" sz="2800">
              <a:solidFill>
                <a:schemeClr val="tx1"/>
              </a:solidFill>
            </a:rPr>
            <a:t>Example Radiogram</a:t>
          </a:r>
        </a:p>
      </dgm:t>
    </dgm:pt>
    <dgm:pt modelId="{68E16295-5968-427D-8FEC-140904115879}" type="parTrans" cxnId="{1514D9C3-0364-4D35-B599-B493CBB9F80D}">
      <dgm:prSet/>
      <dgm:spPr/>
      <dgm:t>
        <a:bodyPr/>
        <a:lstStyle/>
        <a:p>
          <a:endParaRPr lang="en-US" sz="2800"/>
        </a:p>
      </dgm:t>
    </dgm:pt>
    <dgm:pt modelId="{C8FD5B74-EA17-4780-8EAB-5CC8C9F831ED}" type="sibTrans" cxnId="{1514D9C3-0364-4D35-B599-B493CBB9F80D}">
      <dgm:prSet/>
      <dgm:spPr/>
      <dgm:t>
        <a:bodyPr/>
        <a:lstStyle/>
        <a:p>
          <a:endParaRPr lang="en-US" sz="2800"/>
        </a:p>
      </dgm:t>
    </dgm:pt>
    <dgm:pt modelId="{5395F473-4B00-496B-B453-6451BF799B09}">
      <dgm:prSet custT="1"/>
      <dgm:spPr>
        <a:noFill/>
        <a:ln>
          <a:noFill/>
        </a:ln>
      </dgm:spPr>
      <dgm:t>
        <a:bodyPr/>
        <a:lstStyle/>
        <a:p>
          <a:pPr>
            <a:buClr>
              <a:schemeClr val="accent2"/>
            </a:buClr>
            <a:buFont typeface="Wingdings" panose="05000000000000000000" pitchFamily="2" charset="2"/>
            <a:buChar char="§"/>
          </a:pPr>
          <a:endParaRPr lang="en-US" sz="2800">
            <a:solidFill>
              <a:schemeClr val="bg1"/>
            </a:solidFill>
          </a:endParaRPr>
        </a:p>
      </dgm:t>
    </dgm:pt>
    <dgm:pt modelId="{9C1152B7-4D34-4CA0-9DDC-F21FD4AEAD28}" type="parTrans" cxnId="{5982C12B-3881-4E5F-910B-CA265FD5E102}">
      <dgm:prSet/>
      <dgm:spPr/>
      <dgm:t>
        <a:bodyPr/>
        <a:lstStyle/>
        <a:p>
          <a:endParaRPr lang="en-US" sz="2800"/>
        </a:p>
      </dgm:t>
    </dgm:pt>
    <dgm:pt modelId="{169C7AF9-916F-47C4-A9C3-3ACADEA4D272}" type="sibTrans" cxnId="{5982C12B-3881-4E5F-910B-CA265FD5E102}">
      <dgm:prSet/>
      <dgm:spPr/>
      <dgm:t>
        <a:bodyPr/>
        <a:lstStyle/>
        <a:p>
          <a:endParaRPr lang="en-US" sz="2800"/>
        </a:p>
      </dgm:t>
    </dgm:pt>
    <dgm:pt modelId="{48838873-4431-4954-9171-1238775AC576}" type="pres">
      <dgm:prSet presAssocID="{B192402E-D48E-4A20-9102-455829196172}" presName="linear" presStyleCnt="0">
        <dgm:presLayoutVars>
          <dgm:dir/>
          <dgm:animLvl val="lvl"/>
          <dgm:resizeHandles val="exact"/>
        </dgm:presLayoutVars>
      </dgm:prSet>
      <dgm:spPr/>
    </dgm:pt>
    <dgm:pt modelId="{ADA60600-5F4A-49C6-91D8-2B4F4EF7F0C5}" type="pres">
      <dgm:prSet presAssocID="{7A49DF98-867D-48FD-8C6A-11619CC54E26}" presName="parentLin" presStyleCnt="0"/>
      <dgm:spPr/>
    </dgm:pt>
    <dgm:pt modelId="{47D332B7-C90F-4055-8376-68DED81340C7}" type="pres">
      <dgm:prSet presAssocID="{7A49DF98-867D-48FD-8C6A-11619CC54E26}" presName="parentLeftMargin" presStyleLbl="node1" presStyleIdx="0" presStyleCnt="1"/>
      <dgm:spPr/>
    </dgm:pt>
    <dgm:pt modelId="{8EFCDC49-2431-44A7-9E88-01190BAF5B19}" type="pres">
      <dgm:prSet presAssocID="{7A49DF98-867D-48FD-8C6A-11619CC54E26}" presName="parentText" presStyleLbl="node1" presStyleIdx="0" presStyleCnt="1" custScaleY="33480" custLinFactNeighborX="-29412" custLinFactNeighborY="-8965">
        <dgm:presLayoutVars>
          <dgm:chMax val="0"/>
          <dgm:bulletEnabled val="1"/>
        </dgm:presLayoutVars>
      </dgm:prSet>
      <dgm:spPr>
        <a:prstGeom prst="rect">
          <a:avLst/>
        </a:prstGeom>
      </dgm:spPr>
    </dgm:pt>
    <dgm:pt modelId="{F95C0667-9363-47DF-A653-E9673BF14A41}" type="pres">
      <dgm:prSet presAssocID="{7A49DF98-867D-48FD-8C6A-11619CC54E26}" presName="negativeSpace" presStyleCnt="0"/>
      <dgm:spPr/>
    </dgm:pt>
    <dgm:pt modelId="{A7174219-EC9E-4267-A04D-B18EE847387A}" type="pres">
      <dgm:prSet presAssocID="{7A49DF98-867D-48FD-8C6A-11619CC54E26}" presName="childText" presStyleLbl="conFgAcc1" presStyleIdx="0" presStyleCnt="1" custScaleY="101796">
        <dgm:presLayoutVars>
          <dgm:bulletEnabled val="1"/>
        </dgm:presLayoutVars>
      </dgm:prSet>
      <dgm:spPr/>
    </dgm:pt>
  </dgm:ptLst>
  <dgm:cxnLst>
    <dgm:cxn modelId="{260CC718-1C19-4A58-B25E-4613464E2BCD}" type="presOf" srcId="{B192402E-D48E-4A20-9102-455829196172}" destId="{48838873-4431-4954-9171-1238775AC576}" srcOrd="0" destOrd="0" presId="urn:microsoft.com/office/officeart/2005/8/layout/list1"/>
    <dgm:cxn modelId="{5982C12B-3881-4E5F-910B-CA265FD5E102}" srcId="{7A49DF98-867D-48FD-8C6A-11619CC54E26}" destId="{5395F473-4B00-496B-B453-6451BF799B09}" srcOrd="0" destOrd="0" parTransId="{9C1152B7-4D34-4CA0-9DDC-F21FD4AEAD28}" sibTransId="{169C7AF9-916F-47C4-A9C3-3ACADEA4D272}"/>
    <dgm:cxn modelId="{323B659E-DBBB-459D-BAA9-704ADD5267A5}" type="presOf" srcId="{7A49DF98-867D-48FD-8C6A-11619CC54E26}" destId="{8EFCDC49-2431-44A7-9E88-01190BAF5B19}" srcOrd="1" destOrd="0" presId="urn:microsoft.com/office/officeart/2005/8/layout/list1"/>
    <dgm:cxn modelId="{90F473B2-165C-42F0-BB66-183652D2B743}" type="presOf" srcId="{5395F473-4B00-496B-B453-6451BF799B09}" destId="{A7174219-EC9E-4267-A04D-B18EE847387A}" srcOrd="0" destOrd="0" presId="urn:microsoft.com/office/officeart/2005/8/layout/list1"/>
    <dgm:cxn modelId="{1514D9C3-0364-4D35-B599-B493CBB9F80D}" srcId="{B192402E-D48E-4A20-9102-455829196172}" destId="{7A49DF98-867D-48FD-8C6A-11619CC54E26}" srcOrd="0" destOrd="0" parTransId="{68E16295-5968-427D-8FEC-140904115879}" sibTransId="{C8FD5B74-EA17-4780-8EAB-5CC8C9F831ED}"/>
    <dgm:cxn modelId="{50E4AAED-ECDC-4575-BA45-A3C06AC70654}" type="presOf" srcId="{7A49DF98-867D-48FD-8C6A-11619CC54E26}" destId="{47D332B7-C90F-4055-8376-68DED81340C7}" srcOrd="0" destOrd="0" presId="urn:microsoft.com/office/officeart/2005/8/layout/list1"/>
    <dgm:cxn modelId="{D78A3A74-3735-46A5-AE53-D5DBFCE60B3C}" type="presParOf" srcId="{48838873-4431-4954-9171-1238775AC576}" destId="{ADA60600-5F4A-49C6-91D8-2B4F4EF7F0C5}" srcOrd="0" destOrd="0" presId="urn:microsoft.com/office/officeart/2005/8/layout/list1"/>
    <dgm:cxn modelId="{0BA1AE4E-38D2-4A37-B0B8-E3322BED4927}" type="presParOf" srcId="{ADA60600-5F4A-49C6-91D8-2B4F4EF7F0C5}" destId="{47D332B7-C90F-4055-8376-68DED81340C7}" srcOrd="0" destOrd="0" presId="urn:microsoft.com/office/officeart/2005/8/layout/list1"/>
    <dgm:cxn modelId="{D5C3BD72-4785-4C45-A8D6-1E2106C5A127}" type="presParOf" srcId="{ADA60600-5F4A-49C6-91D8-2B4F4EF7F0C5}" destId="{8EFCDC49-2431-44A7-9E88-01190BAF5B19}" srcOrd="1" destOrd="0" presId="urn:microsoft.com/office/officeart/2005/8/layout/list1"/>
    <dgm:cxn modelId="{0EF623F6-C99C-4198-8F44-98A4197C3E57}" type="presParOf" srcId="{48838873-4431-4954-9171-1238775AC576}" destId="{F95C0667-9363-47DF-A653-E9673BF14A41}" srcOrd="1" destOrd="0" presId="urn:microsoft.com/office/officeart/2005/8/layout/list1"/>
    <dgm:cxn modelId="{FC6441F3-3646-434B-8813-D41E2442279A}" type="presParOf" srcId="{48838873-4431-4954-9171-1238775AC576}" destId="{A7174219-EC9E-4267-A04D-B18EE847387A}"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A49DF98-867D-48FD-8C6A-11619CC54E26}">
      <dgm:prSet custT="1"/>
      <dgm:spPr>
        <a:solidFill>
          <a:schemeClr val="accent2"/>
        </a:solidFill>
        <a:ln>
          <a:noFill/>
        </a:ln>
      </dgm:spPr>
      <dgm:t>
        <a:bodyPr/>
        <a:lstStyle/>
        <a:p>
          <a:r>
            <a:rPr lang="en-US" sz="2800" dirty="0">
              <a:solidFill>
                <a:schemeClr val="tx1"/>
              </a:solidFill>
            </a:rPr>
            <a:t>Summary</a:t>
          </a:r>
        </a:p>
      </dgm:t>
    </dgm:pt>
    <dgm:pt modelId="{68E16295-5968-427D-8FEC-140904115879}" type="parTrans" cxnId="{1514D9C3-0364-4D35-B599-B493CBB9F80D}">
      <dgm:prSet/>
      <dgm:spPr/>
      <dgm:t>
        <a:bodyPr/>
        <a:lstStyle/>
        <a:p>
          <a:endParaRPr lang="en-US" sz="2800"/>
        </a:p>
      </dgm:t>
    </dgm:pt>
    <dgm:pt modelId="{C8FD5B74-EA17-4780-8EAB-5CC8C9F831ED}" type="sibTrans" cxnId="{1514D9C3-0364-4D35-B599-B493CBB9F80D}">
      <dgm:prSet/>
      <dgm:spPr/>
      <dgm:t>
        <a:bodyPr/>
        <a:lstStyle/>
        <a:p>
          <a:endParaRPr lang="en-US" sz="2800"/>
        </a:p>
      </dgm:t>
    </dgm:pt>
    <dgm:pt modelId="{5395F473-4B00-496B-B453-6451BF799B09}">
      <dgm:prSet phldr="0" custT="1"/>
      <dgm:spPr>
        <a:noFill/>
        <a:ln>
          <a:noFill/>
        </a:ln>
      </dgm:spPr>
      <dgm:t>
        <a:bodyPr/>
        <a:lstStyle/>
        <a:p>
          <a:pPr rtl="0">
            <a:buClr>
              <a:schemeClr val="accent2"/>
            </a:buClr>
            <a:buFont typeface="Wingdings" panose="05000000000000000000" pitchFamily="2" charset="2"/>
            <a:buChar char="§"/>
          </a:pPr>
          <a:r>
            <a:rPr lang="en-US" sz="2800" dirty="0">
              <a:solidFill>
                <a:schemeClr val="bg1"/>
              </a:solidFill>
            </a:rPr>
            <a:t>The SAR is used to communicate your station’s activity to the ARRL for tracking NTS activity</a:t>
          </a:r>
        </a:p>
      </dgm:t>
    </dgm:pt>
    <dgm:pt modelId="{9C1152B7-4D34-4CA0-9DDC-F21FD4AEAD28}" type="parTrans" cxnId="{5982C12B-3881-4E5F-910B-CA265FD5E102}">
      <dgm:prSet/>
      <dgm:spPr/>
      <dgm:t>
        <a:bodyPr/>
        <a:lstStyle/>
        <a:p>
          <a:endParaRPr lang="en-US" sz="2800"/>
        </a:p>
      </dgm:t>
    </dgm:pt>
    <dgm:pt modelId="{169C7AF9-916F-47C4-A9C3-3ACADEA4D272}" type="sibTrans" cxnId="{5982C12B-3881-4E5F-910B-CA265FD5E102}">
      <dgm:prSet/>
      <dgm:spPr/>
      <dgm:t>
        <a:bodyPr/>
        <a:lstStyle/>
        <a:p>
          <a:endParaRPr lang="en-US" sz="2800"/>
        </a:p>
      </dgm:t>
    </dgm:pt>
    <dgm:pt modelId="{4BF14521-C17C-4C19-869A-A6BAFC2C5E19}">
      <dgm:prSet phldr="0" custT="1"/>
      <dgm:spPr>
        <a:noFill/>
        <a:ln>
          <a:noFill/>
        </a:ln>
      </dgm:spPr>
      <dgm:t>
        <a:bodyPr/>
        <a:lstStyle/>
        <a:p>
          <a:pPr rtl="0">
            <a:buClr>
              <a:schemeClr val="accent2"/>
            </a:buClr>
            <a:buFont typeface="Wingdings" panose="05000000000000000000" pitchFamily="2" charset="2"/>
            <a:buChar char="§"/>
          </a:pPr>
          <a:r>
            <a:rPr lang="en-US" sz="2800" dirty="0">
              <a:solidFill>
                <a:schemeClr val="bg1"/>
              </a:solidFill>
            </a:rPr>
            <a:t>The PSHR is used by the ARRL to recognize a station’s public service by publication in QST</a:t>
          </a:r>
        </a:p>
      </dgm:t>
    </dgm:pt>
    <dgm:pt modelId="{D74D96CA-9F9F-43E3-A933-A7466C7C20FA}" type="parTrans" cxnId="{1E82C3F9-B129-471C-B964-192F6AFEBC3D}">
      <dgm:prSet/>
      <dgm:spPr/>
      <dgm:t>
        <a:bodyPr/>
        <a:lstStyle/>
        <a:p>
          <a:endParaRPr lang="en-US"/>
        </a:p>
      </dgm:t>
    </dgm:pt>
    <dgm:pt modelId="{66B78557-03AC-4504-AA4E-BC654B112A15}" type="sibTrans" cxnId="{1E82C3F9-B129-471C-B964-192F6AFEBC3D}">
      <dgm:prSet/>
      <dgm:spPr/>
      <dgm:t>
        <a:bodyPr/>
        <a:lstStyle/>
        <a:p>
          <a:endParaRPr lang="en-US"/>
        </a:p>
      </dgm:t>
    </dgm:pt>
    <dgm:pt modelId="{48838873-4431-4954-9171-1238775AC576}" type="pres">
      <dgm:prSet presAssocID="{B192402E-D48E-4A20-9102-455829196172}" presName="linear" presStyleCnt="0">
        <dgm:presLayoutVars>
          <dgm:dir/>
          <dgm:animLvl val="lvl"/>
          <dgm:resizeHandles val="exact"/>
        </dgm:presLayoutVars>
      </dgm:prSet>
      <dgm:spPr/>
    </dgm:pt>
    <dgm:pt modelId="{ADA60600-5F4A-49C6-91D8-2B4F4EF7F0C5}" type="pres">
      <dgm:prSet presAssocID="{7A49DF98-867D-48FD-8C6A-11619CC54E26}" presName="parentLin" presStyleCnt="0"/>
      <dgm:spPr/>
    </dgm:pt>
    <dgm:pt modelId="{47D332B7-C90F-4055-8376-68DED81340C7}" type="pres">
      <dgm:prSet presAssocID="{7A49DF98-867D-48FD-8C6A-11619CC54E26}" presName="parentLeftMargin" presStyleLbl="node1" presStyleIdx="0" presStyleCnt="1"/>
      <dgm:spPr/>
    </dgm:pt>
    <dgm:pt modelId="{8EFCDC49-2431-44A7-9E88-01190BAF5B19}" type="pres">
      <dgm:prSet presAssocID="{7A49DF98-867D-48FD-8C6A-11619CC54E26}" presName="parentText" presStyleLbl="node1" presStyleIdx="0" presStyleCnt="1" custScaleY="48630">
        <dgm:presLayoutVars>
          <dgm:chMax val="0"/>
          <dgm:bulletEnabled val="1"/>
        </dgm:presLayoutVars>
      </dgm:prSet>
      <dgm:spPr>
        <a:prstGeom prst="rect">
          <a:avLst/>
        </a:prstGeom>
      </dgm:spPr>
    </dgm:pt>
    <dgm:pt modelId="{F95C0667-9363-47DF-A653-E9673BF14A41}" type="pres">
      <dgm:prSet presAssocID="{7A49DF98-867D-48FD-8C6A-11619CC54E26}" presName="negativeSpace" presStyleCnt="0"/>
      <dgm:spPr/>
    </dgm:pt>
    <dgm:pt modelId="{A7174219-EC9E-4267-A04D-B18EE847387A}" type="pres">
      <dgm:prSet presAssocID="{7A49DF98-867D-48FD-8C6A-11619CC54E26}" presName="childText" presStyleLbl="conFgAcc1" presStyleIdx="0" presStyleCnt="1" custScaleY="101796">
        <dgm:presLayoutVars>
          <dgm:bulletEnabled val="1"/>
        </dgm:presLayoutVars>
      </dgm:prSet>
      <dgm:spPr/>
    </dgm:pt>
  </dgm:ptLst>
  <dgm:cxnLst>
    <dgm:cxn modelId="{260CC718-1C19-4A58-B25E-4613464E2BCD}" type="presOf" srcId="{B192402E-D48E-4A20-9102-455829196172}" destId="{48838873-4431-4954-9171-1238775AC576}" srcOrd="0" destOrd="0" presId="urn:microsoft.com/office/officeart/2005/8/layout/list1"/>
    <dgm:cxn modelId="{5982C12B-3881-4E5F-910B-CA265FD5E102}" srcId="{7A49DF98-867D-48FD-8C6A-11619CC54E26}" destId="{5395F473-4B00-496B-B453-6451BF799B09}" srcOrd="0" destOrd="0" parTransId="{9C1152B7-4D34-4CA0-9DDC-F21FD4AEAD28}" sibTransId="{169C7AF9-916F-47C4-A9C3-3ACADEA4D272}"/>
    <dgm:cxn modelId="{4B5BCB4C-52D7-4DBF-B0F1-DFE01F815857}" type="presOf" srcId="{4BF14521-C17C-4C19-869A-A6BAFC2C5E19}" destId="{A7174219-EC9E-4267-A04D-B18EE847387A}" srcOrd="0" destOrd="1" presId="urn:microsoft.com/office/officeart/2005/8/layout/list1"/>
    <dgm:cxn modelId="{1E52E44F-1B4D-495A-80E1-6F6E38B38B8E}" type="presOf" srcId="{5395F473-4B00-496B-B453-6451BF799B09}" destId="{A7174219-EC9E-4267-A04D-B18EE847387A}" srcOrd="0" destOrd="0" presId="urn:microsoft.com/office/officeart/2005/8/layout/list1"/>
    <dgm:cxn modelId="{D3B17C51-798E-48F2-8DF3-8757805E7A48}" type="presOf" srcId="{7A49DF98-867D-48FD-8C6A-11619CC54E26}" destId="{47D332B7-C90F-4055-8376-68DED81340C7}" srcOrd="0" destOrd="0" presId="urn:microsoft.com/office/officeart/2005/8/layout/list1"/>
    <dgm:cxn modelId="{B5BE4B96-3EC8-4875-A7FC-DAEFFFD44470}" type="presOf" srcId="{7A49DF98-867D-48FD-8C6A-11619CC54E26}" destId="{8EFCDC49-2431-44A7-9E88-01190BAF5B19}" srcOrd="1" destOrd="0" presId="urn:microsoft.com/office/officeart/2005/8/layout/list1"/>
    <dgm:cxn modelId="{1514D9C3-0364-4D35-B599-B493CBB9F80D}" srcId="{B192402E-D48E-4A20-9102-455829196172}" destId="{7A49DF98-867D-48FD-8C6A-11619CC54E26}" srcOrd="0" destOrd="0" parTransId="{68E16295-5968-427D-8FEC-140904115879}" sibTransId="{C8FD5B74-EA17-4780-8EAB-5CC8C9F831ED}"/>
    <dgm:cxn modelId="{1E82C3F9-B129-471C-B964-192F6AFEBC3D}" srcId="{7A49DF98-867D-48FD-8C6A-11619CC54E26}" destId="{4BF14521-C17C-4C19-869A-A6BAFC2C5E19}" srcOrd="1" destOrd="0" parTransId="{D74D96CA-9F9F-43E3-A933-A7466C7C20FA}" sibTransId="{66B78557-03AC-4504-AA4E-BC654B112A15}"/>
    <dgm:cxn modelId="{9EB799E5-8CF0-4565-8341-E02DD94A98F9}" type="presParOf" srcId="{48838873-4431-4954-9171-1238775AC576}" destId="{ADA60600-5F4A-49C6-91D8-2B4F4EF7F0C5}" srcOrd="0" destOrd="0" presId="urn:microsoft.com/office/officeart/2005/8/layout/list1"/>
    <dgm:cxn modelId="{63465DB4-2AE9-4903-8AB3-74D29615F53A}" type="presParOf" srcId="{ADA60600-5F4A-49C6-91D8-2B4F4EF7F0C5}" destId="{47D332B7-C90F-4055-8376-68DED81340C7}" srcOrd="0" destOrd="0" presId="urn:microsoft.com/office/officeart/2005/8/layout/list1"/>
    <dgm:cxn modelId="{27D4E48A-616D-498E-BE02-DF7C2F9F1655}" type="presParOf" srcId="{ADA60600-5F4A-49C6-91D8-2B4F4EF7F0C5}" destId="{8EFCDC49-2431-44A7-9E88-01190BAF5B19}" srcOrd="1" destOrd="0" presId="urn:microsoft.com/office/officeart/2005/8/layout/list1"/>
    <dgm:cxn modelId="{776084F6-476C-4902-BCB7-AB635EF8D45E}" type="presParOf" srcId="{48838873-4431-4954-9171-1238775AC576}" destId="{F95C0667-9363-47DF-A653-E9673BF14A41}" srcOrd="1" destOrd="0" presId="urn:microsoft.com/office/officeart/2005/8/layout/list1"/>
    <dgm:cxn modelId="{C51E91AC-3A7F-4D6C-B605-BF5D0188BC3D}" type="presParOf" srcId="{48838873-4431-4954-9171-1238775AC576}" destId="{A7174219-EC9E-4267-A04D-B18EE847387A}" srcOrd="2"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395F473-4B00-496B-B453-6451BF799B09}">
      <dgm:prSet phldr="0" custT="1"/>
      <dgm:spPr>
        <a:noFill/>
        <a:ln>
          <a:noFill/>
        </a:ln>
      </dgm:spPr>
      <dgm:t>
        <a:bodyPr/>
        <a:lstStyle/>
        <a:p>
          <a:pPr rtl="0">
            <a:buClr>
              <a:schemeClr val="accent2"/>
            </a:buClr>
            <a:buFont typeface="Wingdings" panose="05000000000000000000" pitchFamily="2" charset="2"/>
            <a:buChar char="§"/>
          </a:pPr>
          <a:r>
            <a:rPr lang="en-US" sz="2000" dirty="0">
              <a:solidFill>
                <a:schemeClr val="bg1"/>
              </a:solidFill>
            </a:rPr>
            <a:t>1: Participation in a net: 1pt (40max)</a:t>
          </a:r>
        </a:p>
      </dgm:t>
    </dgm:pt>
    <dgm:pt modelId="{169C7AF9-916F-47C4-A9C3-3ACADEA4D272}" type="sibTrans" cxnId="{5982C12B-3881-4E5F-910B-CA265FD5E102}">
      <dgm:prSet/>
      <dgm:spPr/>
      <dgm:t>
        <a:bodyPr/>
        <a:lstStyle/>
        <a:p>
          <a:endParaRPr lang="en-US" sz="2800"/>
        </a:p>
      </dgm:t>
    </dgm:pt>
    <dgm:pt modelId="{9C1152B7-4D34-4CA0-9DDC-F21FD4AEAD28}" type="parTrans" cxnId="{5982C12B-3881-4E5F-910B-CA265FD5E102}">
      <dgm:prSet/>
      <dgm:spPr/>
      <dgm:t>
        <a:bodyPr/>
        <a:lstStyle/>
        <a:p>
          <a:endParaRPr lang="en-US" sz="2800"/>
        </a:p>
      </dgm:t>
    </dgm:pt>
    <dgm:pt modelId="{7A49DF98-867D-48FD-8C6A-11619CC54E26}">
      <dgm:prSet custT="1"/>
      <dgm:spPr>
        <a:solidFill>
          <a:schemeClr val="accent2"/>
        </a:solidFill>
        <a:ln>
          <a:noFill/>
        </a:ln>
      </dgm:spPr>
      <dgm:t>
        <a:bodyPr/>
        <a:lstStyle/>
        <a:p>
          <a:r>
            <a:rPr lang="en-US" sz="2800" dirty="0">
              <a:solidFill>
                <a:schemeClr val="tx1"/>
              </a:solidFill>
            </a:rPr>
            <a:t>The PSHR threshold is a total of 70 points in the following categories</a:t>
          </a:r>
        </a:p>
      </dgm:t>
    </dgm:pt>
    <dgm:pt modelId="{C8FD5B74-EA17-4780-8EAB-5CC8C9F831ED}" type="sibTrans" cxnId="{1514D9C3-0364-4D35-B599-B493CBB9F80D}">
      <dgm:prSet/>
      <dgm:spPr/>
      <dgm:t>
        <a:bodyPr/>
        <a:lstStyle/>
        <a:p>
          <a:endParaRPr lang="en-US" sz="2800"/>
        </a:p>
      </dgm:t>
    </dgm:pt>
    <dgm:pt modelId="{68E16295-5968-427D-8FEC-140904115879}" type="parTrans" cxnId="{1514D9C3-0364-4D35-B599-B493CBB9F80D}">
      <dgm:prSet/>
      <dgm:spPr/>
      <dgm:t>
        <a:bodyPr/>
        <a:lstStyle/>
        <a:p>
          <a:endParaRPr lang="en-US" sz="2800"/>
        </a:p>
      </dgm:t>
    </dgm:pt>
    <dgm:pt modelId="{81B7BC1D-D0B5-46EF-81EE-F1425DD82E2C}">
      <dgm:prSet phldr="0" custT="1"/>
      <dgm:spPr>
        <a:noFill/>
        <a:ln>
          <a:noFill/>
        </a:ln>
      </dgm:spPr>
      <dgm:t>
        <a:bodyPr/>
        <a:lstStyle/>
        <a:p>
          <a:pPr rtl="0">
            <a:buClr>
              <a:schemeClr val="accent2"/>
            </a:buClr>
            <a:buFont typeface="Wingdings" panose="05000000000000000000" pitchFamily="2" charset="2"/>
            <a:buChar char="§"/>
          </a:pPr>
          <a:r>
            <a:rPr lang="en-US" sz="2000" dirty="0">
              <a:solidFill>
                <a:schemeClr val="bg1"/>
              </a:solidFill>
            </a:rPr>
            <a:t>2: Handling traffic: 1pt per each radiogram originated, received, transmitted, or delivered (40max)</a:t>
          </a:r>
        </a:p>
      </dgm:t>
    </dgm:pt>
    <dgm:pt modelId="{2D51A9B2-1256-40E4-8EDB-CBF33BDAF1BE}" type="parTrans" cxnId="{8F3B05DA-064B-498B-B7EC-D1C9FF9F648D}">
      <dgm:prSet/>
      <dgm:spPr/>
      <dgm:t>
        <a:bodyPr/>
        <a:lstStyle/>
        <a:p>
          <a:endParaRPr lang="en-US"/>
        </a:p>
      </dgm:t>
    </dgm:pt>
    <dgm:pt modelId="{8F66016D-77BD-4685-AA71-99920895C5AC}" type="sibTrans" cxnId="{8F3B05DA-064B-498B-B7EC-D1C9FF9F648D}">
      <dgm:prSet/>
      <dgm:spPr/>
      <dgm:t>
        <a:bodyPr/>
        <a:lstStyle/>
        <a:p>
          <a:endParaRPr lang="en-US"/>
        </a:p>
      </dgm:t>
    </dgm:pt>
    <dgm:pt modelId="{5502379C-9129-4CF0-B425-CAB7778D90F2}">
      <dgm:prSet phldr="0" custT="1"/>
      <dgm:spPr>
        <a:noFill/>
        <a:ln>
          <a:noFill/>
        </a:ln>
      </dgm:spPr>
      <dgm:t>
        <a:bodyPr/>
        <a:lstStyle/>
        <a:p>
          <a:pPr rtl="0">
            <a:buClr>
              <a:schemeClr val="accent2"/>
            </a:buClr>
            <a:buFont typeface="Wingdings" panose="05000000000000000000" pitchFamily="2" charset="2"/>
            <a:buChar char="§"/>
          </a:pPr>
          <a:r>
            <a:rPr lang="en-US" sz="2000" dirty="0">
              <a:solidFill>
                <a:schemeClr val="bg1"/>
              </a:solidFill>
            </a:rPr>
            <a:t>3: ARRL volunteer position: 10pts (30 max)</a:t>
          </a:r>
        </a:p>
      </dgm:t>
    </dgm:pt>
    <dgm:pt modelId="{ACDD0B1C-426C-4E12-8378-2666724DD4A4}" type="parTrans" cxnId="{E5D269D7-17A0-405A-A9CB-B67E84214331}">
      <dgm:prSet/>
      <dgm:spPr/>
      <dgm:t>
        <a:bodyPr/>
        <a:lstStyle/>
        <a:p>
          <a:endParaRPr lang="en-US"/>
        </a:p>
      </dgm:t>
    </dgm:pt>
    <dgm:pt modelId="{5761BF1C-3EF4-4206-BAB5-9D7096553935}" type="sibTrans" cxnId="{E5D269D7-17A0-405A-A9CB-B67E84214331}">
      <dgm:prSet/>
      <dgm:spPr/>
      <dgm:t>
        <a:bodyPr/>
        <a:lstStyle/>
        <a:p>
          <a:endParaRPr lang="en-US"/>
        </a:p>
      </dgm:t>
    </dgm:pt>
    <dgm:pt modelId="{1073B713-C467-4DCD-8126-457C3E5C6112}">
      <dgm:prSet phldr="0" custT="1"/>
      <dgm:spPr>
        <a:noFill/>
        <a:ln>
          <a:noFill/>
        </a:ln>
      </dgm:spPr>
      <dgm:t>
        <a:bodyPr/>
        <a:lstStyle/>
        <a:p>
          <a:pPr rtl="0">
            <a:buClr>
              <a:schemeClr val="accent2"/>
            </a:buClr>
            <a:buFont typeface="Wingdings" panose="05000000000000000000" pitchFamily="2" charset="2"/>
            <a:buChar char="§"/>
          </a:pPr>
          <a:r>
            <a:rPr lang="en-US" sz="2000" dirty="0">
              <a:solidFill>
                <a:schemeClr val="bg1"/>
              </a:solidFill>
            </a:rPr>
            <a:t>4: Participation in public events (marathon, parade, </a:t>
          </a:r>
          <a:r>
            <a:rPr lang="en-US" sz="2000" dirty="0" err="1">
              <a:solidFill>
                <a:schemeClr val="bg1"/>
              </a:solidFill>
            </a:rPr>
            <a:t>etc</a:t>
          </a:r>
          <a:r>
            <a:rPr lang="en-US" sz="2000" dirty="0">
              <a:solidFill>
                <a:schemeClr val="bg1"/>
              </a:solidFill>
            </a:rPr>
            <a:t>): 5pts/</a:t>
          </a:r>
          <a:r>
            <a:rPr lang="en-US" sz="2000" dirty="0" err="1">
              <a:solidFill>
                <a:schemeClr val="bg1"/>
              </a:solidFill>
            </a:rPr>
            <a:t>hr</a:t>
          </a:r>
          <a:endParaRPr lang="en-US" sz="2000" dirty="0">
            <a:solidFill>
              <a:schemeClr val="bg1"/>
            </a:solidFill>
          </a:endParaRPr>
        </a:p>
      </dgm:t>
    </dgm:pt>
    <dgm:pt modelId="{663CEE91-DC3A-4098-901F-BB61A1676B26}" type="parTrans" cxnId="{3A63E9A1-26D1-40FB-AA94-706DD849EFA0}">
      <dgm:prSet/>
      <dgm:spPr/>
      <dgm:t>
        <a:bodyPr/>
        <a:lstStyle/>
        <a:p>
          <a:endParaRPr lang="en-US"/>
        </a:p>
      </dgm:t>
    </dgm:pt>
    <dgm:pt modelId="{24129D22-1FE1-48D9-BBDB-B28515ED2EA5}" type="sibTrans" cxnId="{3A63E9A1-26D1-40FB-AA94-706DD849EFA0}">
      <dgm:prSet/>
      <dgm:spPr/>
      <dgm:t>
        <a:bodyPr/>
        <a:lstStyle/>
        <a:p>
          <a:endParaRPr lang="en-US"/>
        </a:p>
      </dgm:t>
    </dgm:pt>
    <dgm:pt modelId="{E3C796C1-716C-40D3-B6A8-A94F74493BB9}">
      <dgm:prSet phldr="0" custT="1"/>
      <dgm:spPr>
        <a:noFill/>
        <a:ln>
          <a:noFill/>
        </a:ln>
      </dgm:spPr>
      <dgm:t>
        <a:bodyPr/>
        <a:lstStyle/>
        <a:p>
          <a:pPr rtl="0">
            <a:buClr>
              <a:schemeClr val="accent2"/>
            </a:buClr>
            <a:buFont typeface="Wingdings" panose="05000000000000000000" pitchFamily="2" charset="2"/>
            <a:buChar char="§"/>
          </a:pPr>
          <a:r>
            <a:rPr lang="en-US" sz="2000" dirty="0">
              <a:solidFill>
                <a:schemeClr val="bg1"/>
              </a:solidFill>
            </a:rPr>
            <a:t>5: Participation in an emergency response: 5pts/</a:t>
          </a:r>
          <a:r>
            <a:rPr lang="en-US" sz="2000" dirty="0" err="1">
              <a:solidFill>
                <a:schemeClr val="bg1"/>
              </a:solidFill>
            </a:rPr>
            <a:t>hr</a:t>
          </a:r>
          <a:endParaRPr lang="en-US" sz="2000" dirty="0">
            <a:solidFill>
              <a:schemeClr val="bg1"/>
            </a:solidFill>
          </a:endParaRPr>
        </a:p>
      </dgm:t>
    </dgm:pt>
    <dgm:pt modelId="{F68AFD99-9AB8-4836-B408-FC910C71A99D}" type="parTrans" cxnId="{D9BA8D68-FC1C-4F0E-B9DE-4FD736F2B57F}">
      <dgm:prSet/>
      <dgm:spPr/>
      <dgm:t>
        <a:bodyPr/>
        <a:lstStyle/>
        <a:p>
          <a:endParaRPr lang="en-US"/>
        </a:p>
      </dgm:t>
    </dgm:pt>
    <dgm:pt modelId="{0688B6B7-062B-480B-BB66-6CE2FF66AAC8}" type="sibTrans" cxnId="{D9BA8D68-FC1C-4F0E-B9DE-4FD736F2B57F}">
      <dgm:prSet/>
      <dgm:spPr/>
      <dgm:t>
        <a:bodyPr/>
        <a:lstStyle/>
        <a:p>
          <a:endParaRPr lang="en-US"/>
        </a:p>
      </dgm:t>
    </dgm:pt>
    <dgm:pt modelId="{E99F620E-138B-44AD-A774-9AE17EBB5AB2}">
      <dgm:prSet phldr="0" custT="1"/>
      <dgm:spPr>
        <a:noFill/>
        <a:ln>
          <a:noFill/>
        </a:ln>
      </dgm:spPr>
      <dgm:t>
        <a:bodyPr/>
        <a:lstStyle/>
        <a:p>
          <a:pPr rtl="0">
            <a:buClr>
              <a:schemeClr val="accent2"/>
            </a:buClr>
            <a:buFont typeface="Wingdings" panose="05000000000000000000" pitchFamily="2" charset="2"/>
            <a:buChar char="§"/>
          </a:pPr>
          <a:r>
            <a:rPr lang="en-US" sz="2000" dirty="0">
              <a:solidFill>
                <a:schemeClr val="bg1"/>
              </a:solidFill>
            </a:rPr>
            <a:t>6: Providing and maintaining an automated digital system: 10pts</a:t>
          </a:r>
        </a:p>
      </dgm:t>
    </dgm:pt>
    <dgm:pt modelId="{CAD8396E-E9A8-4FBD-9D42-B05A084CB56B}" type="parTrans" cxnId="{72FEE641-1188-467E-913F-5EEEE9A0B799}">
      <dgm:prSet/>
      <dgm:spPr/>
      <dgm:t>
        <a:bodyPr/>
        <a:lstStyle/>
        <a:p>
          <a:endParaRPr lang="en-US"/>
        </a:p>
      </dgm:t>
    </dgm:pt>
    <dgm:pt modelId="{01C3EB20-AF24-4FD3-BA9A-12F6EC107A73}" type="sibTrans" cxnId="{72FEE641-1188-467E-913F-5EEEE9A0B799}">
      <dgm:prSet/>
      <dgm:spPr/>
      <dgm:t>
        <a:bodyPr/>
        <a:lstStyle/>
        <a:p>
          <a:endParaRPr lang="en-US"/>
        </a:p>
      </dgm:t>
    </dgm:pt>
    <dgm:pt modelId="{48838873-4431-4954-9171-1238775AC576}" type="pres">
      <dgm:prSet presAssocID="{B192402E-D48E-4A20-9102-455829196172}" presName="linear" presStyleCnt="0">
        <dgm:presLayoutVars>
          <dgm:dir/>
          <dgm:animLvl val="lvl"/>
          <dgm:resizeHandles val="exact"/>
        </dgm:presLayoutVars>
      </dgm:prSet>
      <dgm:spPr/>
    </dgm:pt>
    <dgm:pt modelId="{ADA60600-5F4A-49C6-91D8-2B4F4EF7F0C5}" type="pres">
      <dgm:prSet presAssocID="{7A49DF98-867D-48FD-8C6A-11619CC54E26}" presName="parentLin" presStyleCnt="0"/>
      <dgm:spPr/>
    </dgm:pt>
    <dgm:pt modelId="{47D332B7-C90F-4055-8376-68DED81340C7}" type="pres">
      <dgm:prSet presAssocID="{7A49DF98-867D-48FD-8C6A-11619CC54E26}" presName="parentLeftMargin" presStyleLbl="node1" presStyleIdx="0" presStyleCnt="1"/>
      <dgm:spPr/>
    </dgm:pt>
    <dgm:pt modelId="{8EFCDC49-2431-44A7-9E88-01190BAF5B19}" type="pres">
      <dgm:prSet presAssocID="{7A49DF98-867D-48FD-8C6A-11619CC54E26}" presName="parentText" presStyleLbl="node1" presStyleIdx="0" presStyleCnt="1" custScaleX="131907" custScaleY="48630">
        <dgm:presLayoutVars>
          <dgm:chMax val="0"/>
          <dgm:bulletEnabled val="1"/>
        </dgm:presLayoutVars>
      </dgm:prSet>
      <dgm:spPr>
        <a:prstGeom prst="rect">
          <a:avLst/>
        </a:prstGeom>
      </dgm:spPr>
    </dgm:pt>
    <dgm:pt modelId="{F95C0667-9363-47DF-A653-E9673BF14A41}" type="pres">
      <dgm:prSet presAssocID="{7A49DF98-867D-48FD-8C6A-11619CC54E26}" presName="negativeSpace" presStyleCnt="0"/>
      <dgm:spPr/>
    </dgm:pt>
    <dgm:pt modelId="{A7174219-EC9E-4267-A04D-B18EE847387A}" type="pres">
      <dgm:prSet presAssocID="{7A49DF98-867D-48FD-8C6A-11619CC54E26}" presName="childText" presStyleLbl="conFgAcc1" presStyleIdx="0" presStyleCnt="1" custScaleY="101796">
        <dgm:presLayoutVars>
          <dgm:bulletEnabled val="1"/>
        </dgm:presLayoutVars>
      </dgm:prSet>
      <dgm:spPr/>
    </dgm:pt>
  </dgm:ptLst>
  <dgm:cxnLst>
    <dgm:cxn modelId="{260CC718-1C19-4A58-B25E-4613464E2BCD}" type="presOf" srcId="{B192402E-D48E-4A20-9102-455829196172}" destId="{48838873-4431-4954-9171-1238775AC576}" srcOrd="0" destOrd="0" presId="urn:microsoft.com/office/officeart/2005/8/layout/list1"/>
    <dgm:cxn modelId="{5982C12B-3881-4E5F-910B-CA265FD5E102}" srcId="{7A49DF98-867D-48FD-8C6A-11619CC54E26}" destId="{5395F473-4B00-496B-B453-6451BF799B09}" srcOrd="0" destOrd="0" parTransId="{9C1152B7-4D34-4CA0-9DDC-F21FD4AEAD28}" sibTransId="{169C7AF9-916F-47C4-A9C3-3ACADEA4D272}"/>
    <dgm:cxn modelId="{72FEE641-1188-467E-913F-5EEEE9A0B799}" srcId="{7A49DF98-867D-48FD-8C6A-11619CC54E26}" destId="{E99F620E-138B-44AD-A774-9AE17EBB5AB2}" srcOrd="5" destOrd="0" parTransId="{CAD8396E-E9A8-4FBD-9D42-B05A084CB56B}" sibTransId="{01C3EB20-AF24-4FD3-BA9A-12F6EC107A73}"/>
    <dgm:cxn modelId="{D9BA8D68-FC1C-4F0E-B9DE-4FD736F2B57F}" srcId="{7A49DF98-867D-48FD-8C6A-11619CC54E26}" destId="{E3C796C1-716C-40D3-B6A8-A94F74493BB9}" srcOrd="4" destOrd="0" parTransId="{F68AFD99-9AB8-4836-B408-FC910C71A99D}" sibTransId="{0688B6B7-062B-480B-BB66-6CE2FF66AAC8}"/>
    <dgm:cxn modelId="{8BFAEB48-32E9-4F91-B05D-89C799869426}" type="presOf" srcId="{E3C796C1-716C-40D3-B6A8-A94F74493BB9}" destId="{A7174219-EC9E-4267-A04D-B18EE847387A}" srcOrd="0" destOrd="4" presId="urn:microsoft.com/office/officeart/2005/8/layout/list1"/>
    <dgm:cxn modelId="{1E52E44F-1B4D-495A-80E1-6F6E38B38B8E}" type="presOf" srcId="{5395F473-4B00-496B-B453-6451BF799B09}" destId="{A7174219-EC9E-4267-A04D-B18EE847387A}" srcOrd="0" destOrd="0" presId="urn:microsoft.com/office/officeart/2005/8/layout/list1"/>
    <dgm:cxn modelId="{D3B17C51-798E-48F2-8DF3-8757805E7A48}" type="presOf" srcId="{7A49DF98-867D-48FD-8C6A-11619CC54E26}" destId="{47D332B7-C90F-4055-8376-68DED81340C7}" srcOrd="0" destOrd="0" presId="urn:microsoft.com/office/officeart/2005/8/layout/list1"/>
    <dgm:cxn modelId="{B5BE4B96-3EC8-4875-A7FC-DAEFFFD44470}" type="presOf" srcId="{7A49DF98-867D-48FD-8C6A-11619CC54E26}" destId="{8EFCDC49-2431-44A7-9E88-01190BAF5B19}" srcOrd="1" destOrd="0" presId="urn:microsoft.com/office/officeart/2005/8/layout/list1"/>
    <dgm:cxn modelId="{3A63E9A1-26D1-40FB-AA94-706DD849EFA0}" srcId="{7A49DF98-867D-48FD-8C6A-11619CC54E26}" destId="{1073B713-C467-4DCD-8126-457C3E5C6112}" srcOrd="3" destOrd="0" parTransId="{663CEE91-DC3A-4098-901F-BB61A1676B26}" sibTransId="{24129D22-1FE1-48D9-BBDB-B28515ED2EA5}"/>
    <dgm:cxn modelId="{1514D9C3-0364-4D35-B599-B493CBB9F80D}" srcId="{B192402E-D48E-4A20-9102-455829196172}" destId="{7A49DF98-867D-48FD-8C6A-11619CC54E26}" srcOrd="0" destOrd="0" parTransId="{68E16295-5968-427D-8FEC-140904115879}" sibTransId="{C8FD5B74-EA17-4780-8EAB-5CC8C9F831ED}"/>
    <dgm:cxn modelId="{52BC35CE-4D57-4469-8ED0-2D8987E3AA04}" type="presOf" srcId="{81B7BC1D-D0B5-46EF-81EE-F1425DD82E2C}" destId="{A7174219-EC9E-4267-A04D-B18EE847387A}" srcOrd="0" destOrd="1" presId="urn:microsoft.com/office/officeart/2005/8/layout/list1"/>
    <dgm:cxn modelId="{3DBE50CE-A14A-44D3-8403-576403CC3DF4}" type="presOf" srcId="{1073B713-C467-4DCD-8126-457C3E5C6112}" destId="{A7174219-EC9E-4267-A04D-B18EE847387A}" srcOrd="0" destOrd="3" presId="urn:microsoft.com/office/officeart/2005/8/layout/list1"/>
    <dgm:cxn modelId="{DD777ED6-18E0-42ED-88A7-C4BDA5B67E4D}" type="presOf" srcId="{E99F620E-138B-44AD-A774-9AE17EBB5AB2}" destId="{A7174219-EC9E-4267-A04D-B18EE847387A}" srcOrd="0" destOrd="5" presId="urn:microsoft.com/office/officeart/2005/8/layout/list1"/>
    <dgm:cxn modelId="{E5D269D7-17A0-405A-A9CB-B67E84214331}" srcId="{7A49DF98-867D-48FD-8C6A-11619CC54E26}" destId="{5502379C-9129-4CF0-B425-CAB7778D90F2}" srcOrd="2" destOrd="0" parTransId="{ACDD0B1C-426C-4E12-8378-2666724DD4A4}" sibTransId="{5761BF1C-3EF4-4206-BAB5-9D7096553935}"/>
    <dgm:cxn modelId="{8F3B05DA-064B-498B-B7EC-D1C9FF9F648D}" srcId="{7A49DF98-867D-48FD-8C6A-11619CC54E26}" destId="{81B7BC1D-D0B5-46EF-81EE-F1425DD82E2C}" srcOrd="1" destOrd="0" parTransId="{2D51A9B2-1256-40E4-8EDB-CBF33BDAF1BE}" sibTransId="{8F66016D-77BD-4685-AA71-99920895C5AC}"/>
    <dgm:cxn modelId="{EF79FAED-C86A-4278-94F0-BF01C220C5E6}" type="presOf" srcId="{5502379C-9129-4CF0-B425-CAB7778D90F2}" destId="{A7174219-EC9E-4267-A04D-B18EE847387A}" srcOrd="0" destOrd="2" presId="urn:microsoft.com/office/officeart/2005/8/layout/list1"/>
    <dgm:cxn modelId="{9EB799E5-8CF0-4565-8341-E02DD94A98F9}" type="presParOf" srcId="{48838873-4431-4954-9171-1238775AC576}" destId="{ADA60600-5F4A-49C6-91D8-2B4F4EF7F0C5}" srcOrd="0" destOrd="0" presId="urn:microsoft.com/office/officeart/2005/8/layout/list1"/>
    <dgm:cxn modelId="{63465DB4-2AE9-4903-8AB3-74D29615F53A}" type="presParOf" srcId="{ADA60600-5F4A-49C6-91D8-2B4F4EF7F0C5}" destId="{47D332B7-C90F-4055-8376-68DED81340C7}" srcOrd="0" destOrd="0" presId="urn:microsoft.com/office/officeart/2005/8/layout/list1"/>
    <dgm:cxn modelId="{27D4E48A-616D-498E-BE02-DF7C2F9F1655}" type="presParOf" srcId="{ADA60600-5F4A-49C6-91D8-2B4F4EF7F0C5}" destId="{8EFCDC49-2431-44A7-9E88-01190BAF5B19}" srcOrd="1" destOrd="0" presId="urn:microsoft.com/office/officeart/2005/8/layout/list1"/>
    <dgm:cxn modelId="{776084F6-476C-4902-BCB7-AB635EF8D45E}" type="presParOf" srcId="{48838873-4431-4954-9171-1238775AC576}" destId="{F95C0667-9363-47DF-A653-E9673BF14A41}" srcOrd="1" destOrd="0" presId="urn:microsoft.com/office/officeart/2005/8/layout/list1"/>
    <dgm:cxn modelId="{C51E91AC-3A7F-4D6C-B605-BF5D0188BC3D}" type="presParOf" srcId="{48838873-4431-4954-9171-1238775AC576}" destId="{A7174219-EC9E-4267-A04D-B18EE847387A}" srcOrd="2"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62F69A6-0780-49EA-A6A8-3965C12489B2}"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0269CC2-8DD6-4402-82F3-18F164A732FF}">
      <dgm:prSet/>
      <dgm:spPr/>
      <dgm:t>
        <a:bodyPr/>
        <a:lstStyle/>
        <a:p>
          <a:pPr>
            <a:lnSpc>
              <a:spcPct val="100000"/>
            </a:lnSpc>
          </a:pPr>
          <a:r>
            <a:rPr lang="en-US" dirty="0">
              <a:solidFill>
                <a:schemeClr val="bg1"/>
              </a:solidFill>
            </a:rPr>
            <a:t>Record Keeping</a:t>
          </a:r>
        </a:p>
      </dgm:t>
    </dgm:pt>
    <dgm:pt modelId="{4A8A3B18-A3DE-475C-8BF1-FB4B84DDA43B}" type="parTrans" cxnId="{813C1BD6-5A4A-43F4-8BF7-0645F72381AA}">
      <dgm:prSet/>
      <dgm:spPr/>
      <dgm:t>
        <a:bodyPr/>
        <a:lstStyle/>
        <a:p>
          <a:endParaRPr lang="en-US"/>
        </a:p>
      </dgm:t>
    </dgm:pt>
    <dgm:pt modelId="{2DAA2C1D-14F6-4BCA-B047-0B53ADD46F43}" type="sibTrans" cxnId="{813C1BD6-5A4A-43F4-8BF7-0645F72381AA}">
      <dgm:prSet/>
      <dgm:spPr/>
      <dgm:t>
        <a:bodyPr/>
        <a:lstStyle/>
        <a:p>
          <a:endParaRPr lang="en-US"/>
        </a:p>
      </dgm:t>
    </dgm:pt>
    <dgm:pt modelId="{419DF63C-9792-4EF5-9125-1EEF4D07C33F}">
      <dgm:prSet/>
      <dgm:spPr/>
      <dgm:t>
        <a:bodyPr/>
        <a:lstStyle/>
        <a:p>
          <a:pPr>
            <a:lnSpc>
              <a:spcPct val="100000"/>
            </a:lnSpc>
          </a:pPr>
          <a:r>
            <a:rPr lang="en-US" dirty="0">
              <a:solidFill>
                <a:schemeClr val="bg1"/>
              </a:solidFill>
            </a:rPr>
            <a:t>Net Calls</a:t>
          </a:r>
        </a:p>
      </dgm:t>
    </dgm:pt>
    <dgm:pt modelId="{2B95E8EF-82FE-4F54-970D-D55C9AD8EC00}" type="parTrans" cxnId="{024B121E-3EE5-42C9-97D1-5E0D27C29DC3}">
      <dgm:prSet/>
      <dgm:spPr/>
      <dgm:t>
        <a:bodyPr/>
        <a:lstStyle/>
        <a:p>
          <a:endParaRPr lang="en-US"/>
        </a:p>
      </dgm:t>
    </dgm:pt>
    <dgm:pt modelId="{EA8773AB-BB82-4BF6-944E-80CD2086CE93}" type="sibTrans" cxnId="{024B121E-3EE5-42C9-97D1-5E0D27C29DC3}">
      <dgm:prSet/>
      <dgm:spPr/>
      <dgm:t>
        <a:bodyPr/>
        <a:lstStyle/>
        <a:p>
          <a:endParaRPr lang="en-US"/>
        </a:p>
      </dgm:t>
    </dgm:pt>
    <dgm:pt modelId="{05261D3E-3CC7-4C85-9E09-D67FC777908C}" type="pres">
      <dgm:prSet presAssocID="{162F69A6-0780-49EA-A6A8-3965C12489B2}" presName="root" presStyleCnt="0">
        <dgm:presLayoutVars>
          <dgm:dir/>
          <dgm:resizeHandles val="exact"/>
        </dgm:presLayoutVars>
      </dgm:prSet>
      <dgm:spPr/>
    </dgm:pt>
    <dgm:pt modelId="{25C6FE9B-AED9-47D9-807F-76A517615FC1}" type="pres">
      <dgm:prSet presAssocID="{30269CC2-8DD6-4402-82F3-18F164A732FF}" presName="compNode" presStyleCnt="0"/>
      <dgm:spPr/>
    </dgm:pt>
    <dgm:pt modelId="{99698387-9DF3-4127-A7DE-FCE3F05A3470}" type="pres">
      <dgm:prSet presAssocID="{30269CC2-8DD6-4402-82F3-18F164A732FF}" presName="bgRect" presStyleLbl="bgShp" presStyleIdx="0" presStyleCnt="2" custScaleY="110000"/>
      <dgm:spPr>
        <a:prstGeom prst="rect">
          <a:avLst/>
        </a:prstGeom>
        <a:gradFill rotWithShape="0">
          <a:gsLst>
            <a:gs pos="0">
              <a:schemeClr val="accent5"/>
            </a:gs>
            <a:gs pos="15929">
              <a:schemeClr val="tx1">
                <a:lumMod val="85000"/>
                <a:lumOff val="15000"/>
              </a:schemeClr>
            </a:gs>
            <a:gs pos="97000">
              <a:schemeClr val="tx1">
                <a:lumMod val="85000"/>
                <a:lumOff val="15000"/>
              </a:schemeClr>
            </a:gs>
            <a:gs pos="100000">
              <a:schemeClr val="accent5"/>
            </a:gs>
          </a:gsLst>
          <a:lin ang="10800000" scaled="0"/>
        </a:gradFill>
      </dgm:spPr>
    </dgm:pt>
    <dgm:pt modelId="{B52E1101-E263-4511-8D8F-5A215C912C41}" type="pres">
      <dgm:prSet presAssocID="{30269CC2-8DD6-4402-82F3-18F164A732FF}"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egaphone1 outline"/>
        </a:ext>
      </dgm:extLst>
    </dgm:pt>
    <dgm:pt modelId="{18EFBBAF-BD9F-4030-B8A4-57CCEB350921}" type="pres">
      <dgm:prSet presAssocID="{30269CC2-8DD6-4402-82F3-18F164A732FF}" presName="spaceRect" presStyleCnt="0"/>
      <dgm:spPr/>
    </dgm:pt>
    <dgm:pt modelId="{F113ED77-1650-49A8-987A-A13C2A50CEA5}" type="pres">
      <dgm:prSet presAssocID="{30269CC2-8DD6-4402-82F3-18F164A732FF}" presName="parTx" presStyleLbl="revTx" presStyleIdx="0" presStyleCnt="2">
        <dgm:presLayoutVars>
          <dgm:chMax val="0"/>
          <dgm:chPref val="0"/>
        </dgm:presLayoutVars>
      </dgm:prSet>
      <dgm:spPr/>
    </dgm:pt>
    <dgm:pt modelId="{084D1940-F8FF-48AA-A0CA-908C7645C951}" type="pres">
      <dgm:prSet presAssocID="{2DAA2C1D-14F6-4BCA-B047-0B53ADD46F43}" presName="sibTrans" presStyleCnt="0"/>
      <dgm:spPr/>
    </dgm:pt>
    <dgm:pt modelId="{B12160B6-4EC8-4B4D-A1B2-F7F5F2795F75}" type="pres">
      <dgm:prSet presAssocID="{419DF63C-9792-4EF5-9125-1EEF4D07C33F}" presName="compNode" presStyleCnt="0"/>
      <dgm:spPr/>
    </dgm:pt>
    <dgm:pt modelId="{DB8ABDAA-976A-4A84-A3C3-277080E19DCA}" type="pres">
      <dgm:prSet presAssocID="{419DF63C-9792-4EF5-9125-1EEF4D07C33F}" presName="bgRect" presStyleLbl="bgShp" presStyleIdx="1" presStyleCnt="2"/>
      <dgm:spPr>
        <a:xfrm>
          <a:off x="0" y="2494477"/>
          <a:ext cx="6791323" cy="995920"/>
        </a:xfrm>
        <a:prstGeom prst="rect">
          <a:avLst/>
        </a:prstGeom>
        <a:gradFill rotWithShape="0">
          <a:gsLst>
            <a:gs pos="0">
              <a:srgbClr val="00B0F0"/>
            </a:gs>
            <a:gs pos="15929">
              <a:srgbClr val="000000">
                <a:lumMod val="85000"/>
                <a:lumOff val="15000"/>
              </a:srgbClr>
            </a:gs>
            <a:gs pos="97000">
              <a:srgbClr val="000000">
                <a:lumMod val="85000"/>
                <a:lumOff val="15000"/>
              </a:srgbClr>
            </a:gs>
            <a:gs pos="100000">
              <a:srgbClr val="00B0F0"/>
            </a:gs>
          </a:gsLst>
          <a:lin ang="10800000" scaled="0"/>
        </a:gradFill>
        <a:ln>
          <a:noFill/>
        </a:ln>
        <a:effectLst/>
      </dgm:spPr>
    </dgm:pt>
    <dgm:pt modelId="{D335376E-740A-4A47-BC5B-3381DE731CE0}" type="pres">
      <dgm:prSet presAssocID="{419DF63C-9792-4EF5-9125-1EEF4D07C33F}"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Radio microphone outline"/>
        </a:ext>
      </dgm:extLst>
    </dgm:pt>
    <dgm:pt modelId="{BCDE90E0-E45B-4C79-BE60-A53702208276}" type="pres">
      <dgm:prSet presAssocID="{419DF63C-9792-4EF5-9125-1EEF4D07C33F}" presName="spaceRect" presStyleCnt="0"/>
      <dgm:spPr/>
    </dgm:pt>
    <dgm:pt modelId="{8409F791-340A-4625-9294-3E680D66DB63}" type="pres">
      <dgm:prSet presAssocID="{419DF63C-9792-4EF5-9125-1EEF4D07C33F}" presName="parTx" presStyleLbl="revTx" presStyleIdx="1" presStyleCnt="2">
        <dgm:presLayoutVars>
          <dgm:chMax val="0"/>
          <dgm:chPref val="0"/>
        </dgm:presLayoutVars>
      </dgm:prSet>
      <dgm:spPr/>
    </dgm:pt>
  </dgm:ptLst>
  <dgm:cxnLst>
    <dgm:cxn modelId="{024B121E-3EE5-42C9-97D1-5E0D27C29DC3}" srcId="{162F69A6-0780-49EA-A6A8-3965C12489B2}" destId="{419DF63C-9792-4EF5-9125-1EEF4D07C33F}" srcOrd="1" destOrd="0" parTransId="{2B95E8EF-82FE-4F54-970D-D55C9AD8EC00}" sibTransId="{EA8773AB-BB82-4BF6-944E-80CD2086CE93}"/>
    <dgm:cxn modelId="{92648A4D-7D0D-48F5-96E4-BF8EC541B3A9}" type="presOf" srcId="{419DF63C-9792-4EF5-9125-1EEF4D07C33F}" destId="{8409F791-340A-4625-9294-3E680D66DB63}" srcOrd="0" destOrd="0" presId="urn:microsoft.com/office/officeart/2018/2/layout/IconVerticalSolidList"/>
    <dgm:cxn modelId="{813C1BD6-5A4A-43F4-8BF7-0645F72381AA}" srcId="{162F69A6-0780-49EA-A6A8-3965C12489B2}" destId="{30269CC2-8DD6-4402-82F3-18F164A732FF}" srcOrd="0" destOrd="0" parTransId="{4A8A3B18-A3DE-475C-8BF1-FB4B84DDA43B}" sibTransId="{2DAA2C1D-14F6-4BCA-B047-0B53ADD46F43}"/>
    <dgm:cxn modelId="{7F77D1ED-2343-4635-9FDF-CF5C9D2B3315}" type="presOf" srcId="{162F69A6-0780-49EA-A6A8-3965C12489B2}" destId="{05261D3E-3CC7-4C85-9E09-D67FC777908C}" srcOrd="0" destOrd="0" presId="urn:microsoft.com/office/officeart/2018/2/layout/IconVerticalSolidList"/>
    <dgm:cxn modelId="{175EB5FF-CD0E-4495-8FA8-F19D1233730A}" type="presOf" srcId="{30269CC2-8DD6-4402-82F3-18F164A732FF}" destId="{F113ED77-1650-49A8-987A-A13C2A50CEA5}" srcOrd="0" destOrd="0" presId="urn:microsoft.com/office/officeart/2018/2/layout/IconVerticalSolidList"/>
    <dgm:cxn modelId="{B6784D09-C55E-4568-A257-9A4C076E72A2}" type="presParOf" srcId="{05261D3E-3CC7-4C85-9E09-D67FC777908C}" destId="{25C6FE9B-AED9-47D9-807F-76A517615FC1}" srcOrd="0" destOrd="0" presId="urn:microsoft.com/office/officeart/2018/2/layout/IconVerticalSolidList"/>
    <dgm:cxn modelId="{918FF3CA-876D-40FA-841A-AB5A28A77ED2}" type="presParOf" srcId="{25C6FE9B-AED9-47D9-807F-76A517615FC1}" destId="{99698387-9DF3-4127-A7DE-FCE3F05A3470}" srcOrd="0" destOrd="0" presId="urn:microsoft.com/office/officeart/2018/2/layout/IconVerticalSolidList"/>
    <dgm:cxn modelId="{9E8C0B32-A7B3-460A-83CF-493652F6403A}" type="presParOf" srcId="{25C6FE9B-AED9-47D9-807F-76A517615FC1}" destId="{B52E1101-E263-4511-8D8F-5A215C912C41}" srcOrd="1" destOrd="0" presId="urn:microsoft.com/office/officeart/2018/2/layout/IconVerticalSolidList"/>
    <dgm:cxn modelId="{BF3562AE-51B6-4827-AC2A-02A6C7EE6F5E}" type="presParOf" srcId="{25C6FE9B-AED9-47D9-807F-76A517615FC1}" destId="{18EFBBAF-BD9F-4030-B8A4-57CCEB350921}" srcOrd="2" destOrd="0" presId="urn:microsoft.com/office/officeart/2018/2/layout/IconVerticalSolidList"/>
    <dgm:cxn modelId="{04E3ADEA-CCED-42DB-834F-C02041D4F81B}" type="presParOf" srcId="{25C6FE9B-AED9-47D9-807F-76A517615FC1}" destId="{F113ED77-1650-49A8-987A-A13C2A50CEA5}" srcOrd="3" destOrd="0" presId="urn:microsoft.com/office/officeart/2018/2/layout/IconVerticalSolidList"/>
    <dgm:cxn modelId="{F6438E6C-D016-4A64-9005-13CAA2685ADD}" type="presParOf" srcId="{05261D3E-3CC7-4C85-9E09-D67FC777908C}" destId="{084D1940-F8FF-48AA-A0CA-908C7645C951}" srcOrd="1" destOrd="0" presId="urn:microsoft.com/office/officeart/2018/2/layout/IconVerticalSolidList"/>
    <dgm:cxn modelId="{18BE3019-0E90-4C32-A988-157009864AD2}" type="presParOf" srcId="{05261D3E-3CC7-4C85-9E09-D67FC777908C}" destId="{B12160B6-4EC8-4B4D-A1B2-F7F5F2795F75}" srcOrd="2" destOrd="0" presId="urn:microsoft.com/office/officeart/2018/2/layout/IconVerticalSolidList"/>
    <dgm:cxn modelId="{2EEC68C7-29BF-4C02-91C1-17C5C78737B5}" type="presParOf" srcId="{B12160B6-4EC8-4B4D-A1B2-F7F5F2795F75}" destId="{DB8ABDAA-976A-4A84-A3C3-277080E19DCA}" srcOrd="0" destOrd="0" presId="urn:microsoft.com/office/officeart/2018/2/layout/IconVerticalSolidList"/>
    <dgm:cxn modelId="{F1D89C2A-76D1-4569-963D-1C92D0A16E1C}" type="presParOf" srcId="{B12160B6-4EC8-4B4D-A1B2-F7F5F2795F75}" destId="{D335376E-740A-4A47-BC5B-3381DE731CE0}" srcOrd="1" destOrd="0" presId="urn:microsoft.com/office/officeart/2018/2/layout/IconVerticalSolidList"/>
    <dgm:cxn modelId="{4E76AE4D-E418-463B-994D-6DDD4BE738C0}" type="presParOf" srcId="{B12160B6-4EC8-4B4D-A1B2-F7F5F2795F75}" destId="{BCDE90E0-E45B-4C79-BE60-A53702208276}" srcOrd="2" destOrd="0" presId="urn:microsoft.com/office/officeart/2018/2/layout/IconVerticalSolidList"/>
    <dgm:cxn modelId="{A3104C94-C425-4DC0-8A01-7FDFF0F35AAA}" type="presParOf" srcId="{B12160B6-4EC8-4B4D-A1B2-F7F5F2795F75}" destId="{8409F791-340A-4625-9294-3E680D66DB6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A49DF98-867D-48FD-8C6A-11619CC54E26}">
      <dgm:prSet custT="1"/>
      <dgm:spPr>
        <a:solidFill>
          <a:schemeClr val="accent2"/>
        </a:solidFill>
        <a:ln>
          <a:noFill/>
        </a:ln>
      </dgm:spPr>
      <dgm:t>
        <a:bodyPr/>
        <a:lstStyle/>
        <a:p>
          <a:r>
            <a:rPr lang="en-US" sz="2800" dirty="0">
              <a:solidFill>
                <a:schemeClr val="tx1"/>
              </a:solidFill>
            </a:rPr>
            <a:t>Procedure part 1</a:t>
          </a:r>
        </a:p>
      </dgm:t>
    </dgm:pt>
    <dgm:pt modelId="{68E16295-5968-427D-8FEC-140904115879}" type="parTrans" cxnId="{1514D9C3-0364-4D35-B599-B493CBB9F80D}">
      <dgm:prSet/>
      <dgm:spPr/>
      <dgm:t>
        <a:bodyPr/>
        <a:lstStyle/>
        <a:p>
          <a:endParaRPr lang="en-US" sz="2800"/>
        </a:p>
      </dgm:t>
    </dgm:pt>
    <dgm:pt modelId="{C8FD5B74-EA17-4780-8EAB-5CC8C9F831ED}" type="sibTrans" cxnId="{1514D9C3-0364-4D35-B599-B493CBB9F80D}">
      <dgm:prSet/>
      <dgm:spPr/>
      <dgm:t>
        <a:bodyPr/>
        <a:lstStyle/>
        <a:p>
          <a:endParaRPr lang="en-US" sz="2800"/>
        </a:p>
      </dgm:t>
    </dgm:pt>
    <dgm:pt modelId="{5395F473-4B00-496B-B453-6451BF799B09}">
      <dgm:prSet phldr="0" custT="1"/>
      <dgm:spPr>
        <a:noFill/>
        <a:ln>
          <a:noFill/>
        </a:ln>
      </dgm:spPr>
      <dgm:t>
        <a:bodyPr/>
        <a:lstStyle/>
        <a:p>
          <a:pPr rtl="0">
            <a:buClr>
              <a:schemeClr val="accent2"/>
            </a:buClr>
            <a:buFont typeface="Wingdings" panose="05000000000000000000" pitchFamily="2" charset="2"/>
            <a:buChar char="§"/>
          </a:pPr>
          <a:r>
            <a:rPr lang="en-US" sz="2800" dirty="0">
              <a:solidFill>
                <a:schemeClr val="bg1"/>
              </a:solidFill>
            </a:rPr>
            <a:t>At some point, the NCS may call you and ask you to make a net call to QNI stations that can not be checked in by the net station due to propagation. This will take the form of “NET CALL PSE”, depending on net and NCS</a:t>
          </a:r>
        </a:p>
      </dgm:t>
    </dgm:pt>
    <dgm:pt modelId="{9C1152B7-4D34-4CA0-9DDC-F21FD4AEAD28}" type="parTrans" cxnId="{5982C12B-3881-4E5F-910B-CA265FD5E102}">
      <dgm:prSet/>
      <dgm:spPr/>
      <dgm:t>
        <a:bodyPr/>
        <a:lstStyle/>
        <a:p>
          <a:endParaRPr lang="en-US" sz="2800"/>
        </a:p>
      </dgm:t>
    </dgm:pt>
    <dgm:pt modelId="{169C7AF9-916F-47C4-A9C3-3ACADEA4D272}" type="sibTrans" cxnId="{5982C12B-3881-4E5F-910B-CA265FD5E102}">
      <dgm:prSet/>
      <dgm:spPr/>
      <dgm:t>
        <a:bodyPr/>
        <a:lstStyle/>
        <a:p>
          <a:endParaRPr lang="en-US" sz="2800"/>
        </a:p>
      </dgm:t>
    </dgm:pt>
    <dgm:pt modelId="{572B2FAE-1583-4FAA-85B8-6894FE2C7614}">
      <dgm:prSet phldr="0" custT="1"/>
      <dgm:spPr>
        <a:noFill/>
        <a:ln>
          <a:noFill/>
        </a:ln>
      </dgm:spPr>
      <dgm:t>
        <a:bodyPr/>
        <a:lstStyle/>
        <a:p>
          <a:pPr rtl="0">
            <a:buClr>
              <a:schemeClr val="accent2"/>
            </a:buClr>
            <a:buFont typeface="Wingdings" panose="05000000000000000000" pitchFamily="2" charset="2"/>
            <a:buChar char="§"/>
          </a:pPr>
          <a:r>
            <a:rPr lang="en-US" sz="2800" dirty="0">
              <a:solidFill>
                <a:schemeClr val="bg1"/>
              </a:solidFill>
            </a:rPr>
            <a:t>Make a net call as if you were the NCS. “(net name) de (your call) QNI K”</a:t>
          </a:r>
        </a:p>
      </dgm:t>
    </dgm:pt>
    <dgm:pt modelId="{40533010-4F37-4D8A-AFB0-652440489763}" type="parTrans" cxnId="{EA837E3B-B84A-41B3-9496-806C70B2B6E0}">
      <dgm:prSet/>
      <dgm:spPr/>
      <dgm:t>
        <a:bodyPr/>
        <a:lstStyle/>
        <a:p>
          <a:endParaRPr lang="en-US"/>
        </a:p>
      </dgm:t>
    </dgm:pt>
    <dgm:pt modelId="{AB2C3179-E726-4F38-9DA3-88A06B690641}" type="sibTrans" cxnId="{EA837E3B-B84A-41B3-9496-806C70B2B6E0}">
      <dgm:prSet/>
      <dgm:spPr/>
      <dgm:t>
        <a:bodyPr/>
        <a:lstStyle/>
        <a:p>
          <a:endParaRPr lang="en-US"/>
        </a:p>
      </dgm:t>
    </dgm:pt>
    <dgm:pt modelId="{48838873-4431-4954-9171-1238775AC576}" type="pres">
      <dgm:prSet presAssocID="{B192402E-D48E-4A20-9102-455829196172}" presName="linear" presStyleCnt="0">
        <dgm:presLayoutVars>
          <dgm:dir/>
          <dgm:animLvl val="lvl"/>
          <dgm:resizeHandles val="exact"/>
        </dgm:presLayoutVars>
      </dgm:prSet>
      <dgm:spPr/>
    </dgm:pt>
    <dgm:pt modelId="{ADA60600-5F4A-49C6-91D8-2B4F4EF7F0C5}" type="pres">
      <dgm:prSet presAssocID="{7A49DF98-867D-48FD-8C6A-11619CC54E26}" presName="parentLin" presStyleCnt="0"/>
      <dgm:spPr/>
    </dgm:pt>
    <dgm:pt modelId="{47D332B7-C90F-4055-8376-68DED81340C7}" type="pres">
      <dgm:prSet presAssocID="{7A49DF98-867D-48FD-8C6A-11619CC54E26}" presName="parentLeftMargin" presStyleLbl="node1" presStyleIdx="0" presStyleCnt="1"/>
      <dgm:spPr/>
    </dgm:pt>
    <dgm:pt modelId="{8EFCDC49-2431-44A7-9E88-01190BAF5B19}" type="pres">
      <dgm:prSet presAssocID="{7A49DF98-867D-48FD-8C6A-11619CC54E26}" presName="parentText" presStyleLbl="node1" presStyleIdx="0" presStyleCnt="1" custScaleY="48630">
        <dgm:presLayoutVars>
          <dgm:chMax val="0"/>
          <dgm:bulletEnabled val="1"/>
        </dgm:presLayoutVars>
      </dgm:prSet>
      <dgm:spPr>
        <a:prstGeom prst="rect">
          <a:avLst/>
        </a:prstGeom>
      </dgm:spPr>
    </dgm:pt>
    <dgm:pt modelId="{F95C0667-9363-47DF-A653-E9673BF14A41}" type="pres">
      <dgm:prSet presAssocID="{7A49DF98-867D-48FD-8C6A-11619CC54E26}" presName="negativeSpace" presStyleCnt="0"/>
      <dgm:spPr/>
    </dgm:pt>
    <dgm:pt modelId="{A7174219-EC9E-4267-A04D-B18EE847387A}" type="pres">
      <dgm:prSet presAssocID="{7A49DF98-867D-48FD-8C6A-11619CC54E26}" presName="childText" presStyleLbl="conFgAcc1" presStyleIdx="0" presStyleCnt="1" custScaleY="102934">
        <dgm:presLayoutVars>
          <dgm:bulletEnabled val="1"/>
        </dgm:presLayoutVars>
      </dgm:prSet>
      <dgm:spPr/>
    </dgm:pt>
  </dgm:ptLst>
  <dgm:cxnLst>
    <dgm:cxn modelId="{260CC718-1C19-4A58-B25E-4613464E2BCD}" type="presOf" srcId="{B192402E-D48E-4A20-9102-455829196172}" destId="{48838873-4431-4954-9171-1238775AC576}" srcOrd="0" destOrd="0" presId="urn:microsoft.com/office/officeart/2005/8/layout/list1"/>
    <dgm:cxn modelId="{5982C12B-3881-4E5F-910B-CA265FD5E102}" srcId="{7A49DF98-867D-48FD-8C6A-11619CC54E26}" destId="{5395F473-4B00-496B-B453-6451BF799B09}" srcOrd="0" destOrd="0" parTransId="{9C1152B7-4D34-4CA0-9DDC-F21FD4AEAD28}" sibTransId="{169C7AF9-916F-47C4-A9C3-3ACADEA4D272}"/>
    <dgm:cxn modelId="{EA837E3B-B84A-41B3-9496-806C70B2B6E0}" srcId="{7A49DF98-867D-48FD-8C6A-11619CC54E26}" destId="{572B2FAE-1583-4FAA-85B8-6894FE2C7614}" srcOrd="1" destOrd="0" parTransId="{40533010-4F37-4D8A-AFB0-652440489763}" sibTransId="{AB2C3179-E726-4F38-9DA3-88A06B690641}"/>
    <dgm:cxn modelId="{652BA460-3C31-4B34-A34B-9330251080DE}" type="presOf" srcId="{572B2FAE-1583-4FAA-85B8-6894FE2C7614}" destId="{A7174219-EC9E-4267-A04D-B18EE847387A}" srcOrd="0" destOrd="1" presId="urn:microsoft.com/office/officeart/2005/8/layout/list1"/>
    <dgm:cxn modelId="{1E52E44F-1B4D-495A-80E1-6F6E38B38B8E}" type="presOf" srcId="{5395F473-4B00-496B-B453-6451BF799B09}" destId="{A7174219-EC9E-4267-A04D-B18EE847387A}" srcOrd="0" destOrd="0" presId="urn:microsoft.com/office/officeart/2005/8/layout/list1"/>
    <dgm:cxn modelId="{D3B17C51-798E-48F2-8DF3-8757805E7A48}" type="presOf" srcId="{7A49DF98-867D-48FD-8C6A-11619CC54E26}" destId="{47D332B7-C90F-4055-8376-68DED81340C7}" srcOrd="0" destOrd="0" presId="urn:microsoft.com/office/officeart/2005/8/layout/list1"/>
    <dgm:cxn modelId="{B5BE4B96-3EC8-4875-A7FC-DAEFFFD44470}" type="presOf" srcId="{7A49DF98-867D-48FD-8C6A-11619CC54E26}" destId="{8EFCDC49-2431-44A7-9E88-01190BAF5B19}" srcOrd="1" destOrd="0" presId="urn:microsoft.com/office/officeart/2005/8/layout/list1"/>
    <dgm:cxn modelId="{1514D9C3-0364-4D35-B599-B493CBB9F80D}" srcId="{B192402E-D48E-4A20-9102-455829196172}" destId="{7A49DF98-867D-48FD-8C6A-11619CC54E26}" srcOrd="0" destOrd="0" parTransId="{68E16295-5968-427D-8FEC-140904115879}" sibTransId="{C8FD5B74-EA17-4780-8EAB-5CC8C9F831ED}"/>
    <dgm:cxn modelId="{9EB799E5-8CF0-4565-8341-E02DD94A98F9}" type="presParOf" srcId="{48838873-4431-4954-9171-1238775AC576}" destId="{ADA60600-5F4A-49C6-91D8-2B4F4EF7F0C5}" srcOrd="0" destOrd="0" presId="urn:microsoft.com/office/officeart/2005/8/layout/list1"/>
    <dgm:cxn modelId="{63465DB4-2AE9-4903-8AB3-74D29615F53A}" type="presParOf" srcId="{ADA60600-5F4A-49C6-91D8-2B4F4EF7F0C5}" destId="{47D332B7-C90F-4055-8376-68DED81340C7}" srcOrd="0" destOrd="0" presId="urn:microsoft.com/office/officeart/2005/8/layout/list1"/>
    <dgm:cxn modelId="{27D4E48A-616D-498E-BE02-DF7C2F9F1655}" type="presParOf" srcId="{ADA60600-5F4A-49C6-91D8-2B4F4EF7F0C5}" destId="{8EFCDC49-2431-44A7-9E88-01190BAF5B19}" srcOrd="1" destOrd="0" presId="urn:microsoft.com/office/officeart/2005/8/layout/list1"/>
    <dgm:cxn modelId="{776084F6-476C-4902-BCB7-AB635EF8D45E}" type="presParOf" srcId="{48838873-4431-4954-9171-1238775AC576}" destId="{F95C0667-9363-47DF-A653-E9673BF14A41}" srcOrd="1" destOrd="0" presId="urn:microsoft.com/office/officeart/2005/8/layout/list1"/>
    <dgm:cxn modelId="{C51E91AC-3A7F-4D6C-B605-BF5D0188BC3D}" type="presParOf" srcId="{48838873-4431-4954-9171-1238775AC576}" destId="{A7174219-EC9E-4267-A04D-B18EE847387A}" srcOrd="2"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98387-9DF3-4127-A7DE-FCE3F05A3470}">
      <dsp:nvSpPr>
        <dsp:cNvPr id="0" name=""/>
        <dsp:cNvSpPr/>
      </dsp:nvSpPr>
      <dsp:spPr>
        <a:xfrm>
          <a:off x="0" y="882769"/>
          <a:ext cx="6791323" cy="1975008"/>
        </a:xfrm>
        <a:prstGeom prst="rect">
          <a:avLst/>
        </a:prstGeom>
        <a:gradFill rotWithShape="0">
          <a:gsLst>
            <a:gs pos="0">
              <a:srgbClr val="00B0F0"/>
            </a:gs>
            <a:gs pos="15929">
              <a:schemeClr val="tx1">
                <a:lumMod val="85000"/>
                <a:lumOff val="15000"/>
              </a:schemeClr>
            </a:gs>
            <a:gs pos="97000">
              <a:schemeClr val="tx1">
                <a:lumMod val="85000"/>
                <a:lumOff val="15000"/>
              </a:schemeClr>
            </a:gs>
            <a:gs pos="100000">
              <a:srgbClr val="00B0F0"/>
            </a:gs>
          </a:gsLst>
          <a:lin ang="10800000" scaled="0"/>
        </a:gradFill>
        <a:ln>
          <a:noFill/>
        </a:ln>
        <a:effectLst/>
      </dsp:spPr>
      <dsp:style>
        <a:lnRef idx="0">
          <a:scrgbClr r="0" g="0" b="0"/>
        </a:lnRef>
        <a:fillRef idx="1">
          <a:scrgbClr r="0" g="0" b="0"/>
        </a:fillRef>
        <a:effectRef idx="0">
          <a:scrgbClr r="0" g="0" b="0"/>
        </a:effectRef>
        <a:fontRef idx="minor"/>
      </dsp:style>
    </dsp:sp>
    <dsp:sp modelId="{B52E1101-E263-4511-8D8F-5A215C912C41}">
      <dsp:nvSpPr>
        <dsp:cNvPr id="0" name=""/>
        <dsp:cNvSpPr/>
      </dsp:nvSpPr>
      <dsp:spPr>
        <a:xfrm>
          <a:off x="543127" y="1376521"/>
          <a:ext cx="987504" cy="98750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13ED77-1650-49A8-987A-A13C2A50CEA5}">
      <dsp:nvSpPr>
        <dsp:cNvPr id="0" name=""/>
        <dsp:cNvSpPr/>
      </dsp:nvSpPr>
      <dsp:spPr>
        <a:xfrm>
          <a:off x="2073759" y="972542"/>
          <a:ext cx="4717563" cy="1795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020" tIns="190020" rIns="190020" bIns="190020" numCol="1" spcCol="1270" anchor="ctr" anchorCtr="0">
          <a:noAutofit/>
        </a:bodyPr>
        <a:lstStyle/>
        <a:p>
          <a:pPr marL="0" lvl="0" indent="0" algn="l" defTabSz="1111250">
            <a:lnSpc>
              <a:spcPct val="100000"/>
            </a:lnSpc>
            <a:spcBef>
              <a:spcPct val="0"/>
            </a:spcBef>
            <a:spcAft>
              <a:spcPct val="35000"/>
            </a:spcAft>
            <a:buNone/>
          </a:pPr>
          <a:r>
            <a:rPr lang="en-US" sz="2500" kern="1200" dirty="0">
              <a:solidFill>
                <a:schemeClr val="bg1"/>
              </a:solidFill>
            </a:rPr>
            <a:t>Record Keeping</a:t>
          </a:r>
        </a:p>
      </dsp:txBody>
      <dsp:txXfrm>
        <a:off x="2073759" y="972542"/>
        <a:ext cx="4717563" cy="1795462"/>
      </dsp:txXfrm>
    </dsp:sp>
    <dsp:sp modelId="{DB8ABDAA-976A-4A84-A3C3-277080E19DCA}">
      <dsp:nvSpPr>
        <dsp:cNvPr id="0" name=""/>
        <dsp:cNvSpPr/>
      </dsp:nvSpPr>
      <dsp:spPr>
        <a:xfrm>
          <a:off x="0" y="3306643"/>
          <a:ext cx="6791323" cy="1795462"/>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chemeClr val="accent6"/>
            </a:gs>
          </a:gsLst>
          <a:lin ang="10800000" scaled="0"/>
        </a:gradFill>
        <a:ln>
          <a:noFill/>
        </a:ln>
        <a:effectLst/>
      </dsp:spPr>
      <dsp:style>
        <a:lnRef idx="0">
          <a:scrgbClr r="0" g="0" b="0"/>
        </a:lnRef>
        <a:fillRef idx="1">
          <a:scrgbClr r="0" g="0" b="0"/>
        </a:fillRef>
        <a:effectRef idx="0">
          <a:scrgbClr r="0" g="0" b="0"/>
        </a:effectRef>
        <a:fontRef idx="minor"/>
      </dsp:style>
    </dsp:sp>
    <dsp:sp modelId="{D335376E-740A-4A47-BC5B-3381DE731CE0}">
      <dsp:nvSpPr>
        <dsp:cNvPr id="0" name=""/>
        <dsp:cNvSpPr/>
      </dsp:nvSpPr>
      <dsp:spPr>
        <a:xfrm>
          <a:off x="543127" y="3710622"/>
          <a:ext cx="987504" cy="98750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09F791-340A-4625-9294-3E680D66DB63}">
      <dsp:nvSpPr>
        <dsp:cNvPr id="0" name=""/>
        <dsp:cNvSpPr/>
      </dsp:nvSpPr>
      <dsp:spPr>
        <a:xfrm>
          <a:off x="2073759" y="3306643"/>
          <a:ext cx="4717563" cy="1795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020" tIns="190020" rIns="190020" bIns="190020" numCol="1" spcCol="1270" anchor="ctr" anchorCtr="0">
          <a:noAutofit/>
        </a:bodyPr>
        <a:lstStyle/>
        <a:p>
          <a:pPr marL="0" lvl="0" indent="0" algn="l" defTabSz="1111250">
            <a:lnSpc>
              <a:spcPct val="100000"/>
            </a:lnSpc>
            <a:spcBef>
              <a:spcPct val="0"/>
            </a:spcBef>
            <a:spcAft>
              <a:spcPct val="35000"/>
            </a:spcAft>
            <a:buNone/>
          </a:pPr>
          <a:r>
            <a:rPr lang="en-US" sz="2500" kern="1200" dirty="0">
              <a:solidFill>
                <a:schemeClr val="bg1"/>
              </a:solidFill>
            </a:rPr>
            <a:t>Net Calls</a:t>
          </a:r>
        </a:p>
      </dsp:txBody>
      <dsp:txXfrm>
        <a:off x="2073759" y="3306643"/>
        <a:ext cx="4717563" cy="17954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74219-EC9E-4267-A04D-B18EE847387A}">
      <dsp:nvSpPr>
        <dsp:cNvPr id="0" name=""/>
        <dsp:cNvSpPr/>
      </dsp:nvSpPr>
      <dsp:spPr>
        <a:xfrm>
          <a:off x="0" y="26633"/>
          <a:ext cx="6156323" cy="6199751"/>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7799" tIns="541528" rIns="477799" bIns="199136" numCol="1" spcCol="1270" anchor="t" anchorCtr="0">
          <a:noAutofit/>
        </a:bodyPr>
        <a:lstStyle/>
        <a:p>
          <a:pPr marL="285750" lvl="1" indent="-285750" algn="l" defTabSz="1244600">
            <a:lnSpc>
              <a:spcPct val="90000"/>
            </a:lnSpc>
            <a:spcBef>
              <a:spcPct val="0"/>
            </a:spcBef>
            <a:spcAft>
              <a:spcPct val="15000"/>
            </a:spcAft>
            <a:buClr>
              <a:schemeClr val="accent2"/>
            </a:buClr>
            <a:buFont typeface="Wingdings" panose="05000000000000000000" pitchFamily="2" charset="2"/>
            <a:buChar char="§"/>
          </a:pPr>
          <a:r>
            <a:rPr lang="en-US" sz="2800" kern="1200" dirty="0">
              <a:solidFill>
                <a:schemeClr val="bg1"/>
              </a:solidFill>
            </a:rPr>
            <a:t>The QNI information is transferred to the NCS in different ways depending on the net.</a:t>
          </a:r>
        </a:p>
        <a:p>
          <a:pPr marL="571500" lvl="2" indent="-285750" algn="l" defTabSz="1244600">
            <a:lnSpc>
              <a:spcPct val="90000"/>
            </a:lnSpc>
            <a:spcBef>
              <a:spcPct val="0"/>
            </a:spcBef>
            <a:spcAft>
              <a:spcPct val="15000"/>
            </a:spcAft>
            <a:buClr>
              <a:schemeClr val="accent2"/>
            </a:buClr>
            <a:buFont typeface="Wingdings" panose="05000000000000000000" pitchFamily="2" charset="2"/>
            <a:buChar char="§"/>
          </a:pPr>
          <a:r>
            <a:rPr lang="en-US" sz="2800" kern="1200" dirty="0">
              <a:solidFill>
                <a:schemeClr val="bg1"/>
              </a:solidFill>
            </a:rPr>
            <a:t>The traffic status is sent with the station’s call: “W2ITT/QRU GE ROB –AS-”</a:t>
          </a:r>
        </a:p>
        <a:p>
          <a:pPr marL="571500" lvl="2" indent="-285750" algn="l" defTabSz="1244600">
            <a:lnSpc>
              <a:spcPct val="90000"/>
            </a:lnSpc>
            <a:spcBef>
              <a:spcPct val="0"/>
            </a:spcBef>
            <a:spcAft>
              <a:spcPct val="15000"/>
            </a:spcAft>
            <a:buClr>
              <a:schemeClr val="accent2"/>
            </a:buClr>
            <a:buFont typeface="Wingdings" panose="05000000000000000000" pitchFamily="2" charset="2"/>
            <a:buChar char="§"/>
          </a:pPr>
          <a:r>
            <a:rPr lang="en-US" sz="2800" kern="1200" dirty="0">
              <a:solidFill>
                <a:schemeClr val="bg1"/>
              </a:solidFill>
            </a:rPr>
            <a:t>The checked in stations are sent as a list just before returning control to the NCS: “QNS W2ITT/QRU WK4WC QTC SC 1”</a:t>
          </a:r>
        </a:p>
        <a:p>
          <a:pPr marL="285750" lvl="1" indent="-285750" algn="l" defTabSz="1244600">
            <a:lnSpc>
              <a:spcPct val="90000"/>
            </a:lnSpc>
            <a:spcBef>
              <a:spcPct val="0"/>
            </a:spcBef>
            <a:spcAft>
              <a:spcPct val="15000"/>
            </a:spcAft>
            <a:buClr>
              <a:schemeClr val="accent2"/>
            </a:buClr>
            <a:buFont typeface="Wingdings" panose="05000000000000000000" pitchFamily="2" charset="2"/>
            <a:buChar char="§"/>
          </a:pPr>
          <a:r>
            <a:rPr lang="en-US" sz="2800" kern="1200" dirty="0">
              <a:solidFill>
                <a:schemeClr val="bg1"/>
              </a:solidFill>
            </a:rPr>
            <a:t>Control is returned to the NCS with “NET”, “NIL”, or something similar</a:t>
          </a:r>
        </a:p>
      </dsp:txBody>
      <dsp:txXfrm>
        <a:off x="0" y="26633"/>
        <a:ext cx="6156323" cy="6199751"/>
      </dsp:txXfrm>
    </dsp:sp>
    <dsp:sp modelId="{8EFCDC49-2431-44A7-9E88-01190BAF5B19}">
      <dsp:nvSpPr>
        <dsp:cNvPr id="0" name=""/>
        <dsp:cNvSpPr/>
      </dsp:nvSpPr>
      <dsp:spPr>
        <a:xfrm>
          <a:off x="307816" y="37148"/>
          <a:ext cx="4309426" cy="373244"/>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886" tIns="0" rIns="162886" bIns="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Procedure part 2</a:t>
          </a:r>
        </a:p>
      </dsp:txBody>
      <dsp:txXfrm>
        <a:off x="307816" y="37148"/>
        <a:ext cx="4309426" cy="3732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74219-EC9E-4267-A04D-B18EE847387A}">
      <dsp:nvSpPr>
        <dsp:cNvPr id="0" name=""/>
        <dsp:cNvSpPr/>
      </dsp:nvSpPr>
      <dsp:spPr>
        <a:xfrm>
          <a:off x="0" y="329031"/>
          <a:ext cx="6156323" cy="2405812"/>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7799" tIns="1353820" rIns="477799" bIns="199136" numCol="1" spcCol="1270" anchor="t" anchorCtr="0">
          <a:noAutofit/>
        </a:bodyPr>
        <a:lstStyle/>
        <a:p>
          <a:pPr marL="285750" lvl="1" indent="-285750" algn="l" defTabSz="1244600">
            <a:lnSpc>
              <a:spcPct val="90000"/>
            </a:lnSpc>
            <a:spcBef>
              <a:spcPct val="0"/>
            </a:spcBef>
            <a:spcAft>
              <a:spcPct val="15000"/>
            </a:spcAft>
            <a:buClr>
              <a:schemeClr val="accent2"/>
            </a:buClr>
            <a:buFont typeface="Wingdings" panose="05000000000000000000" pitchFamily="2" charset="2"/>
            <a:buChar char="§"/>
          </a:pPr>
          <a:r>
            <a:rPr lang="en-US" sz="2800" kern="1200" dirty="0">
              <a:solidFill>
                <a:schemeClr val="bg1"/>
              </a:solidFill>
              <a:hlinkClick xmlns:r="http://schemas.openxmlformats.org/officeDocument/2006/relationships" r:id="rId1"/>
            </a:rPr>
            <a:t>FSD-218</a:t>
          </a:r>
          <a:endParaRPr lang="en-US" sz="2800" kern="1200" dirty="0">
            <a:solidFill>
              <a:schemeClr val="bg1"/>
            </a:solidFill>
          </a:endParaRPr>
        </a:p>
        <a:p>
          <a:pPr marL="285750" lvl="1" indent="-285750" algn="l" defTabSz="1244600">
            <a:lnSpc>
              <a:spcPct val="90000"/>
            </a:lnSpc>
            <a:spcBef>
              <a:spcPct val="0"/>
            </a:spcBef>
            <a:spcAft>
              <a:spcPct val="15000"/>
            </a:spcAft>
            <a:buClr>
              <a:schemeClr val="accent2"/>
            </a:buClr>
            <a:buFont typeface="Wingdings" panose="05000000000000000000" pitchFamily="2" charset="2"/>
            <a:buChar char="§"/>
          </a:pPr>
          <a:r>
            <a:rPr lang="en-US" sz="2800" kern="1200" dirty="0">
              <a:solidFill>
                <a:schemeClr val="bg1"/>
              </a:solidFill>
              <a:hlinkClick xmlns:r="http://schemas.openxmlformats.org/officeDocument/2006/relationships" r:id="rId2"/>
            </a:rPr>
            <a:t>ARRL PSHR</a:t>
          </a:r>
          <a:endParaRPr lang="en-US" sz="2800" kern="1200" dirty="0">
            <a:solidFill>
              <a:schemeClr val="bg1"/>
            </a:solidFill>
          </a:endParaRPr>
        </a:p>
      </dsp:txBody>
      <dsp:txXfrm>
        <a:off x="0" y="329031"/>
        <a:ext cx="6156323" cy="2405812"/>
      </dsp:txXfrm>
    </dsp:sp>
    <dsp:sp modelId="{8EFCDC49-2431-44A7-9E88-01190BAF5B19}">
      <dsp:nvSpPr>
        <dsp:cNvPr id="0" name=""/>
        <dsp:cNvSpPr/>
      </dsp:nvSpPr>
      <dsp:spPr>
        <a:xfrm>
          <a:off x="307816" y="646017"/>
          <a:ext cx="4309426" cy="642414"/>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886" tIns="0" rIns="162886" bIns="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Resources</a:t>
          </a:r>
        </a:p>
      </dsp:txBody>
      <dsp:txXfrm>
        <a:off x="307816" y="646017"/>
        <a:ext cx="4309426" cy="6424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74219-EC9E-4267-A04D-B18EE847387A}">
      <dsp:nvSpPr>
        <dsp:cNvPr id="0" name=""/>
        <dsp:cNvSpPr/>
      </dsp:nvSpPr>
      <dsp:spPr>
        <a:xfrm>
          <a:off x="0" y="18435"/>
          <a:ext cx="6156323" cy="3027005"/>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7799" tIns="666496" rIns="477799" bIns="199136" numCol="1" spcCol="1270" anchor="t" anchorCtr="0">
          <a:noAutofit/>
        </a:bodyPr>
        <a:lstStyle/>
        <a:p>
          <a:pPr marL="285750" lvl="1" indent="-285750" algn="l" defTabSz="1244600">
            <a:lnSpc>
              <a:spcPct val="90000"/>
            </a:lnSpc>
            <a:spcBef>
              <a:spcPct val="0"/>
            </a:spcBef>
            <a:spcAft>
              <a:spcPct val="15000"/>
            </a:spcAft>
            <a:buClr>
              <a:schemeClr val="accent2"/>
            </a:buClr>
            <a:buFont typeface="Wingdings" panose="05000000000000000000" pitchFamily="2" charset="2"/>
            <a:buChar char="§"/>
          </a:pPr>
          <a:r>
            <a:rPr lang="en-US" sz="2800" kern="1200" dirty="0">
              <a:solidFill>
                <a:schemeClr val="bg1"/>
              </a:solidFill>
            </a:rPr>
            <a:t>During a net</a:t>
          </a:r>
        </a:p>
        <a:p>
          <a:pPr marL="285750" lvl="1" indent="-285750" algn="l" defTabSz="1244600">
            <a:lnSpc>
              <a:spcPct val="90000"/>
            </a:lnSpc>
            <a:spcBef>
              <a:spcPct val="0"/>
            </a:spcBef>
            <a:spcAft>
              <a:spcPct val="15000"/>
            </a:spcAft>
            <a:buClr>
              <a:schemeClr val="accent2"/>
            </a:buClr>
            <a:buFont typeface="Wingdings" panose="05000000000000000000" pitchFamily="2" charset="2"/>
            <a:buChar char="§"/>
          </a:pPr>
          <a:r>
            <a:rPr lang="en-US" sz="2800" kern="1200" dirty="0">
              <a:solidFill>
                <a:schemeClr val="bg1"/>
              </a:solidFill>
            </a:rPr>
            <a:t>Individual radiograms</a:t>
          </a:r>
        </a:p>
        <a:p>
          <a:pPr marL="285750" lvl="1" indent="-285750" algn="l" defTabSz="1244600">
            <a:lnSpc>
              <a:spcPct val="90000"/>
            </a:lnSpc>
            <a:spcBef>
              <a:spcPct val="0"/>
            </a:spcBef>
            <a:spcAft>
              <a:spcPct val="15000"/>
            </a:spcAft>
            <a:buClr>
              <a:schemeClr val="accent2"/>
            </a:buClr>
            <a:buFont typeface="Wingdings" panose="05000000000000000000" pitchFamily="2" charset="2"/>
            <a:buChar char="§"/>
          </a:pPr>
          <a:r>
            <a:rPr lang="en-US" sz="2800" kern="1200" dirty="0">
              <a:solidFill>
                <a:schemeClr val="bg1"/>
              </a:solidFill>
            </a:rPr>
            <a:t>Station Activity Report (SAR)/Public Service Honor Roll (PSHR)</a:t>
          </a:r>
        </a:p>
      </dsp:txBody>
      <dsp:txXfrm>
        <a:off x="0" y="18435"/>
        <a:ext cx="6156323" cy="3027005"/>
      </dsp:txXfrm>
    </dsp:sp>
    <dsp:sp modelId="{8EFCDC49-2431-44A7-9E88-01190BAF5B19}">
      <dsp:nvSpPr>
        <dsp:cNvPr id="0" name=""/>
        <dsp:cNvSpPr/>
      </dsp:nvSpPr>
      <dsp:spPr>
        <a:xfrm>
          <a:off x="307816" y="174489"/>
          <a:ext cx="4309426" cy="316265"/>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886" tIns="0" rIns="162886" bIns="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Types</a:t>
          </a:r>
        </a:p>
      </dsp:txBody>
      <dsp:txXfrm>
        <a:off x="307816" y="174489"/>
        <a:ext cx="4309426" cy="3162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74219-EC9E-4267-A04D-B18EE847387A}">
      <dsp:nvSpPr>
        <dsp:cNvPr id="0" name=""/>
        <dsp:cNvSpPr/>
      </dsp:nvSpPr>
      <dsp:spPr>
        <a:xfrm>
          <a:off x="0" y="48838"/>
          <a:ext cx="6156323" cy="330475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7799" tIns="1020572" rIns="477799" bIns="199136" numCol="1" spcCol="1270" anchor="t" anchorCtr="0">
          <a:noAutofit/>
        </a:bodyPr>
        <a:lstStyle/>
        <a:p>
          <a:pPr marL="285750" lvl="1" indent="-285750" algn="l" defTabSz="1244600">
            <a:lnSpc>
              <a:spcPct val="90000"/>
            </a:lnSpc>
            <a:spcBef>
              <a:spcPct val="0"/>
            </a:spcBef>
            <a:spcAft>
              <a:spcPct val="15000"/>
            </a:spcAft>
            <a:buClr>
              <a:schemeClr val="accent2"/>
            </a:buClr>
            <a:buFont typeface="Wingdings" panose="05000000000000000000" pitchFamily="2" charset="2"/>
            <a:buChar char="§"/>
          </a:pPr>
          <a:r>
            <a:rPr lang="en-US" sz="2800" kern="1200" dirty="0">
              <a:solidFill>
                <a:schemeClr val="bg1"/>
              </a:solidFill>
            </a:rPr>
            <a:t>Keep track of what’s going on: check-ins, listed traffic, etc. </a:t>
          </a:r>
        </a:p>
        <a:p>
          <a:pPr marL="285750" lvl="1" indent="-285750" algn="l" defTabSz="1244600">
            <a:lnSpc>
              <a:spcPct val="90000"/>
            </a:lnSpc>
            <a:spcBef>
              <a:spcPct val="0"/>
            </a:spcBef>
            <a:spcAft>
              <a:spcPct val="15000"/>
            </a:spcAft>
            <a:buClr>
              <a:schemeClr val="accent2"/>
            </a:buClr>
            <a:buFont typeface="Wingdings" panose="05000000000000000000" pitchFamily="2" charset="2"/>
            <a:buChar char="§"/>
          </a:pPr>
          <a:r>
            <a:rPr lang="en-US" sz="2800" kern="1200" dirty="0">
              <a:solidFill>
                <a:schemeClr val="bg1"/>
              </a:solidFill>
            </a:rPr>
            <a:t>Helps with “situational awareness” to be able to react and respond appropriately</a:t>
          </a:r>
        </a:p>
      </dsp:txBody>
      <dsp:txXfrm>
        <a:off x="0" y="48838"/>
        <a:ext cx="6156323" cy="3304750"/>
      </dsp:txXfrm>
    </dsp:sp>
    <dsp:sp modelId="{8EFCDC49-2431-44A7-9E88-01190BAF5B19}">
      <dsp:nvSpPr>
        <dsp:cNvPr id="0" name=""/>
        <dsp:cNvSpPr/>
      </dsp:nvSpPr>
      <dsp:spPr>
        <a:xfrm>
          <a:off x="307816" y="263377"/>
          <a:ext cx="4309426" cy="484281"/>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886" tIns="0" rIns="162886" bIns="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Skills</a:t>
          </a:r>
        </a:p>
      </dsp:txBody>
      <dsp:txXfrm>
        <a:off x="307816" y="263377"/>
        <a:ext cx="4309426" cy="4842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74219-EC9E-4267-A04D-B18EE847387A}">
      <dsp:nvSpPr>
        <dsp:cNvPr id="0" name=""/>
        <dsp:cNvSpPr/>
      </dsp:nvSpPr>
      <dsp:spPr>
        <a:xfrm>
          <a:off x="0" y="698228"/>
          <a:ext cx="6156323" cy="1667418"/>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7799" tIns="1353820" rIns="477799" bIns="199136" numCol="1" spcCol="1270" anchor="t" anchorCtr="0">
          <a:noAutofit/>
        </a:bodyPr>
        <a:lstStyle/>
        <a:p>
          <a:pPr marL="285750" lvl="1" indent="-285750" algn="l" defTabSz="1244600">
            <a:lnSpc>
              <a:spcPct val="90000"/>
            </a:lnSpc>
            <a:spcBef>
              <a:spcPct val="0"/>
            </a:spcBef>
            <a:spcAft>
              <a:spcPct val="15000"/>
            </a:spcAft>
            <a:buClr>
              <a:schemeClr val="accent2"/>
            </a:buClr>
            <a:buFont typeface="Wingdings" panose="05000000000000000000" pitchFamily="2" charset="2"/>
            <a:buChar char="§"/>
          </a:pPr>
          <a:endParaRPr lang="en-US" sz="2800" kern="1200">
            <a:solidFill>
              <a:schemeClr val="bg1"/>
            </a:solidFill>
          </a:endParaRPr>
        </a:p>
      </dsp:txBody>
      <dsp:txXfrm>
        <a:off x="0" y="698228"/>
        <a:ext cx="6156323" cy="1667418"/>
      </dsp:txXfrm>
    </dsp:sp>
    <dsp:sp modelId="{8EFCDC49-2431-44A7-9E88-01190BAF5B19}">
      <dsp:nvSpPr>
        <dsp:cNvPr id="0" name=""/>
        <dsp:cNvSpPr/>
      </dsp:nvSpPr>
      <dsp:spPr>
        <a:xfrm>
          <a:off x="217281" y="843194"/>
          <a:ext cx="4309426" cy="642414"/>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886" tIns="0" rIns="162886" bIns="0" numCol="1" spcCol="1270" anchor="ctr" anchorCtr="0">
          <a:noAutofit/>
        </a:bodyPr>
        <a:lstStyle/>
        <a:p>
          <a:pPr marL="0" lvl="0" indent="0" algn="l" defTabSz="1244600">
            <a:lnSpc>
              <a:spcPct val="90000"/>
            </a:lnSpc>
            <a:spcBef>
              <a:spcPct val="0"/>
            </a:spcBef>
            <a:spcAft>
              <a:spcPct val="35000"/>
            </a:spcAft>
            <a:buNone/>
          </a:pPr>
          <a:r>
            <a:rPr lang="en-US" sz="2800" kern="1200">
              <a:solidFill>
                <a:schemeClr val="tx1"/>
              </a:solidFill>
            </a:rPr>
            <a:t>Example Radiogram</a:t>
          </a:r>
        </a:p>
      </dsp:txBody>
      <dsp:txXfrm>
        <a:off x="217281" y="843194"/>
        <a:ext cx="4309426" cy="6424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74219-EC9E-4267-A04D-B18EE847387A}">
      <dsp:nvSpPr>
        <dsp:cNvPr id="0" name=""/>
        <dsp:cNvSpPr/>
      </dsp:nvSpPr>
      <dsp:spPr>
        <a:xfrm>
          <a:off x="0" y="27099"/>
          <a:ext cx="6156323" cy="3905607"/>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7799" tIns="1208024" rIns="477799" bIns="199136" numCol="1" spcCol="1270" anchor="t" anchorCtr="0">
          <a:noAutofit/>
        </a:bodyPr>
        <a:lstStyle/>
        <a:p>
          <a:pPr marL="285750" lvl="1" indent="-285750" algn="l" defTabSz="1244600" rtl="0">
            <a:lnSpc>
              <a:spcPct val="90000"/>
            </a:lnSpc>
            <a:spcBef>
              <a:spcPct val="0"/>
            </a:spcBef>
            <a:spcAft>
              <a:spcPct val="15000"/>
            </a:spcAft>
            <a:buClr>
              <a:schemeClr val="accent2"/>
            </a:buClr>
            <a:buFont typeface="Wingdings" panose="05000000000000000000" pitchFamily="2" charset="2"/>
            <a:buChar char="§"/>
          </a:pPr>
          <a:r>
            <a:rPr lang="en-US" sz="2800" kern="1200" dirty="0">
              <a:solidFill>
                <a:schemeClr val="bg1"/>
              </a:solidFill>
            </a:rPr>
            <a:t>The SAR is used to communicate your station’s activity to the ARRL for tracking NTS activity</a:t>
          </a:r>
        </a:p>
        <a:p>
          <a:pPr marL="285750" lvl="1" indent="-285750" algn="l" defTabSz="1244600" rtl="0">
            <a:lnSpc>
              <a:spcPct val="90000"/>
            </a:lnSpc>
            <a:spcBef>
              <a:spcPct val="0"/>
            </a:spcBef>
            <a:spcAft>
              <a:spcPct val="15000"/>
            </a:spcAft>
            <a:buClr>
              <a:schemeClr val="accent2"/>
            </a:buClr>
            <a:buFont typeface="Wingdings" panose="05000000000000000000" pitchFamily="2" charset="2"/>
            <a:buChar char="§"/>
          </a:pPr>
          <a:r>
            <a:rPr lang="en-US" sz="2800" kern="1200" dirty="0">
              <a:solidFill>
                <a:schemeClr val="bg1"/>
              </a:solidFill>
            </a:rPr>
            <a:t>The PSHR is used by the ARRL to recognize a station’s public service by publication in QST</a:t>
          </a:r>
        </a:p>
      </dsp:txBody>
      <dsp:txXfrm>
        <a:off x="0" y="27099"/>
        <a:ext cx="6156323" cy="3905607"/>
      </dsp:txXfrm>
    </dsp:sp>
    <dsp:sp modelId="{8EFCDC49-2431-44A7-9E88-01190BAF5B19}">
      <dsp:nvSpPr>
        <dsp:cNvPr id="0" name=""/>
        <dsp:cNvSpPr/>
      </dsp:nvSpPr>
      <dsp:spPr>
        <a:xfrm>
          <a:off x="307816" y="50556"/>
          <a:ext cx="4309426" cy="832623"/>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886" tIns="0" rIns="162886" bIns="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Summary</a:t>
          </a:r>
        </a:p>
      </dsp:txBody>
      <dsp:txXfrm>
        <a:off x="307816" y="50556"/>
        <a:ext cx="4309426" cy="8326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74219-EC9E-4267-A04D-B18EE847387A}">
      <dsp:nvSpPr>
        <dsp:cNvPr id="0" name=""/>
        <dsp:cNvSpPr/>
      </dsp:nvSpPr>
      <dsp:spPr>
        <a:xfrm>
          <a:off x="0" y="175042"/>
          <a:ext cx="7021464" cy="4376973"/>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44944" tIns="1353820" rIns="544944" bIns="142240" numCol="1" spcCol="1270" anchor="t" anchorCtr="0">
          <a:noAutofit/>
        </a:bodyPr>
        <a:lstStyle/>
        <a:p>
          <a:pPr marL="228600" lvl="1" indent="-228600" algn="l" defTabSz="889000" rtl="0">
            <a:lnSpc>
              <a:spcPct val="90000"/>
            </a:lnSpc>
            <a:spcBef>
              <a:spcPct val="0"/>
            </a:spcBef>
            <a:spcAft>
              <a:spcPct val="15000"/>
            </a:spcAft>
            <a:buClr>
              <a:schemeClr val="accent2"/>
            </a:buClr>
            <a:buFont typeface="Wingdings" panose="05000000000000000000" pitchFamily="2" charset="2"/>
            <a:buChar char="§"/>
          </a:pPr>
          <a:r>
            <a:rPr lang="en-US" sz="2000" kern="1200" dirty="0">
              <a:solidFill>
                <a:schemeClr val="bg1"/>
              </a:solidFill>
            </a:rPr>
            <a:t>1: Participation in a net: 1pt (40max)</a:t>
          </a:r>
        </a:p>
        <a:p>
          <a:pPr marL="228600" lvl="1" indent="-228600" algn="l" defTabSz="889000" rtl="0">
            <a:lnSpc>
              <a:spcPct val="90000"/>
            </a:lnSpc>
            <a:spcBef>
              <a:spcPct val="0"/>
            </a:spcBef>
            <a:spcAft>
              <a:spcPct val="15000"/>
            </a:spcAft>
            <a:buClr>
              <a:schemeClr val="accent2"/>
            </a:buClr>
            <a:buFont typeface="Wingdings" panose="05000000000000000000" pitchFamily="2" charset="2"/>
            <a:buChar char="§"/>
          </a:pPr>
          <a:r>
            <a:rPr lang="en-US" sz="2000" kern="1200" dirty="0">
              <a:solidFill>
                <a:schemeClr val="bg1"/>
              </a:solidFill>
            </a:rPr>
            <a:t>2: Handling traffic: 1pt per each radiogram originated, received, transmitted, or delivered (40max)</a:t>
          </a:r>
        </a:p>
        <a:p>
          <a:pPr marL="228600" lvl="1" indent="-228600" algn="l" defTabSz="889000" rtl="0">
            <a:lnSpc>
              <a:spcPct val="90000"/>
            </a:lnSpc>
            <a:spcBef>
              <a:spcPct val="0"/>
            </a:spcBef>
            <a:spcAft>
              <a:spcPct val="15000"/>
            </a:spcAft>
            <a:buClr>
              <a:schemeClr val="accent2"/>
            </a:buClr>
            <a:buFont typeface="Wingdings" panose="05000000000000000000" pitchFamily="2" charset="2"/>
            <a:buChar char="§"/>
          </a:pPr>
          <a:r>
            <a:rPr lang="en-US" sz="2000" kern="1200" dirty="0">
              <a:solidFill>
                <a:schemeClr val="bg1"/>
              </a:solidFill>
            </a:rPr>
            <a:t>3: ARRL volunteer position: 10pts (30 max)</a:t>
          </a:r>
        </a:p>
        <a:p>
          <a:pPr marL="228600" lvl="1" indent="-228600" algn="l" defTabSz="889000" rtl="0">
            <a:lnSpc>
              <a:spcPct val="90000"/>
            </a:lnSpc>
            <a:spcBef>
              <a:spcPct val="0"/>
            </a:spcBef>
            <a:spcAft>
              <a:spcPct val="15000"/>
            </a:spcAft>
            <a:buClr>
              <a:schemeClr val="accent2"/>
            </a:buClr>
            <a:buFont typeface="Wingdings" panose="05000000000000000000" pitchFamily="2" charset="2"/>
            <a:buChar char="§"/>
          </a:pPr>
          <a:r>
            <a:rPr lang="en-US" sz="2000" kern="1200" dirty="0">
              <a:solidFill>
                <a:schemeClr val="bg1"/>
              </a:solidFill>
            </a:rPr>
            <a:t>4: Participation in public events (marathon, parade, </a:t>
          </a:r>
          <a:r>
            <a:rPr lang="en-US" sz="2000" kern="1200" dirty="0" err="1">
              <a:solidFill>
                <a:schemeClr val="bg1"/>
              </a:solidFill>
            </a:rPr>
            <a:t>etc</a:t>
          </a:r>
          <a:r>
            <a:rPr lang="en-US" sz="2000" kern="1200" dirty="0">
              <a:solidFill>
                <a:schemeClr val="bg1"/>
              </a:solidFill>
            </a:rPr>
            <a:t>): 5pts/</a:t>
          </a:r>
          <a:r>
            <a:rPr lang="en-US" sz="2000" kern="1200" dirty="0" err="1">
              <a:solidFill>
                <a:schemeClr val="bg1"/>
              </a:solidFill>
            </a:rPr>
            <a:t>hr</a:t>
          </a:r>
          <a:endParaRPr lang="en-US" sz="2000" kern="1200" dirty="0">
            <a:solidFill>
              <a:schemeClr val="bg1"/>
            </a:solidFill>
          </a:endParaRPr>
        </a:p>
        <a:p>
          <a:pPr marL="228600" lvl="1" indent="-228600" algn="l" defTabSz="889000" rtl="0">
            <a:lnSpc>
              <a:spcPct val="90000"/>
            </a:lnSpc>
            <a:spcBef>
              <a:spcPct val="0"/>
            </a:spcBef>
            <a:spcAft>
              <a:spcPct val="15000"/>
            </a:spcAft>
            <a:buClr>
              <a:schemeClr val="accent2"/>
            </a:buClr>
            <a:buFont typeface="Wingdings" panose="05000000000000000000" pitchFamily="2" charset="2"/>
            <a:buChar char="§"/>
          </a:pPr>
          <a:r>
            <a:rPr lang="en-US" sz="2000" kern="1200" dirty="0">
              <a:solidFill>
                <a:schemeClr val="bg1"/>
              </a:solidFill>
            </a:rPr>
            <a:t>5: Participation in an emergency response: 5pts/</a:t>
          </a:r>
          <a:r>
            <a:rPr lang="en-US" sz="2000" kern="1200" dirty="0" err="1">
              <a:solidFill>
                <a:schemeClr val="bg1"/>
              </a:solidFill>
            </a:rPr>
            <a:t>hr</a:t>
          </a:r>
          <a:endParaRPr lang="en-US" sz="2000" kern="1200" dirty="0">
            <a:solidFill>
              <a:schemeClr val="bg1"/>
            </a:solidFill>
          </a:endParaRPr>
        </a:p>
        <a:p>
          <a:pPr marL="228600" lvl="1" indent="-228600" algn="l" defTabSz="889000" rtl="0">
            <a:lnSpc>
              <a:spcPct val="90000"/>
            </a:lnSpc>
            <a:spcBef>
              <a:spcPct val="0"/>
            </a:spcBef>
            <a:spcAft>
              <a:spcPct val="15000"/>
            </a:spcAft>
            <a:buClr>
              <a:schemeClr val="accent2"/>
            </a:buClr>
            <a:buFont typeface="Wingdings" panose="05000000000000000000" pitchFamily="2" charset="2"/>
            <a:buChar char="§"/>
          </a:pPr>
          <a:r>
            <a:rPr lang="en-US" sz="2000" kern="1200" dirty="0">
              <a:solidFill>
                <a:schemeClr val="bg1"/>
              </a:solidFill>
            </a:rPr>
            <a:t>6: Providing and maintaining an automated digital system: 10pts</a:t>
          </a:r>
        </a:p>
      </dsp:txBody>
      <dsp:txXfrm>
        <a:off x="0" y="175042"/>
        <a:ext cx="7021464" cy="4376973"/>
      </dsp:txXfrm>
    </dsp:sp>
    <dsp:sp modelId="{8EFCDC49-2431-44A7-9E88-01190BAF5B19}">
      <dsp:nvSpPr>
        <dsp:cNvPr id="0" name=""/>
        <dsp:cNvSpPr/>
      </dsp:nvSpPr>
      <dsp:spPr>
        <a:xfrm>
          <a:off x="351073" y="201330"/>
          <a:ext cx="6483261" cy="933112"/>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5776" tIns="0" rIns="185776" bIns="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The PSHR threshold is a total of 70 points in the following categories</a:t>
          </a:r>
        </a:p>
      </dsp:txBody>
      <dsp:txXfrm>
        <a:off x="351073" y="201330"/>
        <a:ext cx="6483261" cy="9331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98387-9DF3-4127-A7DE-FCE3F05A3470}">
      <dsp:nvSpPr>
        <dsp:cNvPr id="0" name=""/>
        <dsp:cNvSpPr/>
      </dsp:nvSpPr>
      <dsp:spPr>
        <a:xfrm>
          <a:off x="0" y="882769"/>
          <a:ext cx="6791323" cy="1975008"/>
        </a:xfrm>
        <a:prstGeom prst="rect">
          <a:avLst/>
        </a:prstGeom>
        <a:gradFill rotWithShape="0">
          <a:gsLst>
            <a:gs pos="0">
              <a:schemeClr val="accent5"/>
            </a:gs>
            <a:gs pos="15929">
              <a:schemeClr val="tx1">
                <a:lumMod val="85000"/>
                <a:lumOff val="15000"/>
              </a:schemeClr>
            </a:gs>
            <a:gs pos="97000">
              <a:schemeClr val="tx1">
                <a:lumMod val="85000"/>
                <a:lumOff val="15000"/>
              </a:schemeClr>
            </a:gs>
            <a:gs pos="100000">
              <a:schemeClr val="accent5"/>
            </a:gs>
          </a:gsLst>
          <a:lin ang="10800000" scaled="0"/>
        </a:gradFill>
        <a:ln>
          <a:noFill/>
        </a:ln>
        <a:effectLst/>
      </dsp:spPr>
      <dsp:style>
        <a:lnRef idx="0">
          <a:scrgbClr r="0" g="0" b="0"/>
        </a:lnRef>
        <a:fillRef idx="1">
          <a:scrgbClr r="0" g="0" b="0"/>
        </a:fillRef>
        <a:effectRef idx="0">
          <a:scrgbClr r="0" g="0" b="0"/>
        </a:effectRef>
        <a:fontRef idx="minor"/>
      </dsp:style>
    </dsp:sp>
    <dsp:sp modelId="{B52E1101-E263-4511-8D8F-5A215C912C41}">
      <dsp:nvSpPr>
        <dsp:cNvPr id="0" name=""/>
        <dsp:cNvSpPr/>
      </dsp:nvSpPr>
      <dsp:spPr>
        <a:xfrm>
          <a:off x="543127" y="1376521"/>
          <a:ext cx="987504" cy="98750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13ED77-1650-49A8-987A-A13C2A50CEA5}">
      <dsp:nvSpPr>
        <dsp:cNvPr id="0" name=""/>
        <dsp:cNvSpPr/>
      </dsp:nvSpPr>
      <dsp:spPr>
        <a:xfrm>
          <a:off x="2073759" y="972542"/>
          <a:ext cx="4717563" cy="1795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020" tIns="190020" rIns="190020" bIns="190020" numCol="1" spcCol="1270" anchor="ctr" anchorCtr="0">
          <a:noAutofit/>
        </a:bodyPr>
        <a:lstStyle/>
        <a:p>
          <a:pPr marL="0" lvl="0" indent="0" algn="l" defTabSz="1111250">
            <a:lnSpc>
              <a:spcPct val="100000"/>
            </a:lnSpc>
            <a:spcBef>
              <a:spcPct val="0"/>
            </a:spcBef>
            <a:spcAft>
              <a:spcPct val="35000"/>
            </a:spcAft>
            <a:buNone/>
          </a:pPr>
          <a:r>
            <a:rPr lang="en-US" sz="2500" kern="1200" dirty="0">
              <a:solidFill>
                <a:schemeClr val="bg1"/>
              </a:solidFill>
            </a:rPr>
            <a:t>Record Keeping</a:t>
          </a:r>
        </a:p>
      </dsp:txBody>
      <dsp:txXfrm>
        <a:off x="2073759" y="972542"/>
        <a:ext cx="4717563" cy="1795462"/>
      </dsp:txXfrm>
    </dsp:sp>
    <dsp:sp modelId="{DB8ABDAA-976A-4A84-A3C3-277080E19DCA}">
      <dsp:nvSpPr>
        <dsp:cNvPr id="0" name=""/>
        <dsp:cNvSpPr/>
      </dsp:nvSpPr>
      <dsp:spPr>
        <a:xfrm>
          <a:off x="0" y="3306643"/>
          <a:ext cx="6791323" cy="1795462"/>
        </a:xfrm>
        <a:prstGeom prst="rect">
          <a:avLst/>
        </a:prstGeom>
        <a:gradFill rotWithShape="0">
          <a:gsLst>
            <a:gs pos="0">
              <a:srgbClr val="00B0F0"/>
            </a:gs>
            <a:gs pos="15929">
              <a:srgbClr val="000000">
                <a:lumMod val="85000"/>
                <a:lumOff val="15000"/>
              </a:srgbClr>
            </a:gs>
            <a:gs pos="97000">
              <a:srgbClr val="000000">
                <a:lumMod val="85000"/>
                <a:lumOff val="15000"/>
              </a:srgbClr>
            </a:gs>
            <a:gs pos="100000">
              <a:srgbClr val="00B0F0"/>
            </a:gs>
          </a:gsLst>
          <a:lin ang="10800000" scaled="0"/>
        </a:gradFill>
        <a:ln>
          <a:noFill/>
        </a:ln>
        <a:effectLst/>
      </dsp:spPr>
      <dsp:style>
        <a:lnRef idx="0">
          <a:scrgbClr r="0" g="0" b="0"/>
        </a:lnRef>
        <a:fillRef idx="1">
          <a:scrgbClr r="0" g="0" b="0"/>
        </a:fillRef>
        <a:effectRef idx="0">
          <a:scrgbClr r="0" g="0" b="0"/>
        </a:effectRef>
        <a:fontRef idx="minor"/>
      </dsp:style>
    </dsp:sp>
    <dsp:sp modelId="{D335376E-740A-4A47-BC5B-3381DE731CE0}">
      <dsp:nvSpPr>
        <dsp:cNvPr id="0" name=""/>
        <dsp:cNvSpPr/>
      </dsp:nvSpPr>
      <dsp:spPr>
        <a:xfrm>
          <a:off x="543127" y="3710622"/>
          <a:ext cx="987504" cy="98750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09F791-340A-4625-9294-3E680D66DB63}">
      <dsp:nvSpPr>
        <dsp:cNvPr id="0" name=""/>
        <dsp:cNvSpPr/>
      </dsp:nvSpPr>
      <dsp:spPr>
        <a:xfrm>
          <a:off x="2073759" y="3306643"/>
          <a:ext cx="4717563" cy="1795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020" tIns="190020" rIns="190020" bIns="190020" numCol="1" spcCol="1270" anchor="ctr" anchorCtr="0">
          <a:noAutofit/>
        </a:bodyPr>
        <a:lstStyle/>
        <a:p>
          <a:pPr marL="0" lvl="0" indent="0" algn="l" defTabSz="1111250">
            <a:lnSpc>
              <a:spcPct val="100000"/>
            </a:lnSpc>
            <a:spcBef>
              <a:spcPct val="0"/>
            </a:spcBef>
            <a:spcAft>
              <a:spcPct val="35000"/>
            </a:spcAft>
            <a:buNone/>
          </a:pPr>
          <a:r>
            <a:rPr lang="en-US" sz="2500" kern="1200" dirty="0">
              <a:solidFill>
                <a:schemeClr val="bg1"/>
              </a:solidFill>
            </a:rPr>
            <a:t>Net Calls</a:t>
          </a:r>
        </a:p>
      </dsp:txBody>
      <dsp:txXfrm>
        <a:off x="2073759" y="3306643"/>
        <a:ext cx="4717563" cy="17954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74219-EC9E-4267-A04D-B18EE847387A}">
      <dsp:nvSpPr>
        <dsp:cNvPr id="0" name=""/>
        <dsp:cNvSpPr/>
      </dsp:nvSpPr>
      <dsp:spPr>
        <a:xfrm>
          <a:off x="0" y="4330"/>
          <a:ext cx="6156323" cy="5135994"/>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7799" tIns="749808" rIns="477799" bIns="199136" numCol="1" spcCol="1270" anchor="t" anchorCtr="0">
          <a:noAutofit/>
        </a:bodyPr>
        <a:lstStyle/>
        <a:p>
          <a:pPr marL="285750" lvl="1" indent="-285750" algn="l" defTabSz="1244600" rtl="0">
            <a:lnSpc>
              <a:spcPct val="90000"/>
            </a:lnSpc>
            <a:spcBef>
              <a:spcPct val="0"/>
            </a:spcBef>
            <a:spcAft>
              <a:spcPct val="15000"/>
            </a:spcAft>
            <a:buClr>
              <a:schemeClr val="accent2"/>
            </a:buClr>
            <a:buFont typeface="Wingdings" panose="05000000000000000000" pitchFamily="2" charset="2"/>
            <a:buChar char="§"/>
          </a:pPr>
          <a:r>
            <a:rPr lang="en-US" sz="2800" kern="1200" dirty="0">
              <a:solidFill>
                <a:schemeClr val="bg1"/>
              </a:solidFill>
            </a:rPr>
            <a:t>At some point, the NCS may call you and ask you to make a net call to QNI stations that can not be checked in by the net station due to propagation. This will take the form of “NET CALL PSE”, depending on net and NCS</a:t>
          </a:r>
        </a:p>
        <a:p>
          <a:pPr marL="285750" lvl="1" indent="-285750" algn="l" defTabSz="1244600" rtl="0">
            <a:lnSpc>
              <a:spcPct val="90000"/>
            </a:lnSpc>
            <a:spcBef>
              <a:spcPct val="0"/>
            </a:spcBef>
            <a:spcAft>
              <a:spcPct val="15000"/>
            </a:spcAft>
            <a:buClr>
              <a:schemeClr val="accent2"/>
            </a:buClr>
            <a:buFont typeface="Wingdings" panose="05000000000000000000" pitchFamily="2" charset="2"/>
            <a:buChar char="§"/>
          </a:pPr>
          <a:r>
            <a:rPr lang="en-US" sz="2800" kern="1200" dirty="0">
              <a:solidFill>
                <a:schemeClr val="bg1"/>
              </a:solidFill>
            </a:rPr>
            <a:t>Make a net call as if you were the NCS. “(net name) de (your call) QNI K”</a:t>
          </a:r>
        </a:p>
      </dsp:txBody>
      <dsp:txXfrm>
        <a:off x="0" y="4330"/>
        <a:ext cx="6156323" cy="5135994"/>
      </dsp:txXfrm>
    </dsp:sp>
    <dsp:sp modelId="{8EFCDC49-2431-44A7-9E88-01190BAF5B19}">
      <dsp:nvSpPr>
        <dsp:cNvPr id="0" name=""/>
        <dsp:cNvSpPr/>
      </dsp:nvSpPr>
      <dsp:spPr>
        <a:xfrm>
          <a:off x="307816" y="18889"/>
          <a:ext cx="4309426" cy="516800"/>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886" tIns="0" rIns="162886" bIns="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Procedure part 1</a:t>
          </a:r>
        </a:p>
      </dsp:txBody>
      <dsp:txXfrm>
        <a:off x="307816" y="18889"/>
        <a:ext cx="4309426" cy="5168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98B7E-6604-4F74-86DB-B30627D56244}"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28A1F-3E69-47E5-AE93-E7F2155A242D}" type="slidenum">
              <a:rPr lang="en-US" smtClean="0"/>
              <a:t>‹#›</a:t>
            </a:fld>
            <a:endParaRPr lang="en-US"/>
          </a:p>
        </p:txBody>
      </p:sp>
    </p:spTree>
    <p:extLst>
      <p:ext uri="{BB962C8B-B14F-4D97-AF65-F5344CB8AC3E}">
        <p14:creationId xmlns:p14="http://schemas.microsoft.com/office/powerpoint/2010/main" val="207593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a:t>PAGE </a:t>
            </a:r>
            <a:fld id="{4A9B5881-4007-4345-955A-79C2656F0C49}" type="slidenum">
              <a:rPr lang="en-US" smtClean="0"/>
              <a:pPr/>
              <a:t>‹#›</a:t>
            </a:fld>
            <a:endParaRPr lang="en-US"/>
          </a:p>
        </p:txBody>
      </p:sp>
    </p:spTree>
    <p:extLst>
      <p:ext uri="{BB962C8B-B14F-4D97-AF65-F5344CB8AC3E}">
        <p14:creationId xmlns:p14="http://schemas.microsoft.com/office/powerpoint/2010/main" val="222653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B651-5612-4E6A-9B35-A555D082EC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1389A2-D77B-40CA-AD1E-0178AEFAD15A}"/>
              </a:ext>
            </a:extLst>
          </p:cNvPr>
          <p:cNvSpPr>
            <a:spLocks noGrp="1"/>
          </p:cNvSpPr>
          <p:nvPr>
            <p:ph sz="half" idx="1"/>
          </p:nvPr>
        </p:nvSpPr>
        <p:spPr>
          <a:xfrm>
            <a:off x="838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DCA993-CBEA-48C5-BD35-50ABDFF64065}"/>
              </a:ext>
            </a:extLst>
          </p:cNvPr>
          <p:cNvSpPr>
            <a:spLocks noGrp="1"/>
          </p:cNvSpPr>
          <p:nvPr>
            <p:ph sz="half" idx="2"/>
          </p:nvPr>
        </p:nvSpPr>
        <p:spPr>
          <a:xfrm>
            <a:off x="6172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B88ED8E0-95EC-469F-9B7E-562FBDFDE6CC}"/>
              </a:ext>
            </a:extLst>
          </p:cNvPr>
          <p:cNvSpPr>
            <a:spLocks noGrp="1"/>
          </p:cNvSpPr>
          <p:nvPr>
            <p:ph type="sldNum" sz="quarter" idx="10"/>
          </p:nvPr>
        </p:nvSpPr>
        <p:spPr/>
        <p:txBody>
          <a:bodyPr/>
          <a:lstStyle/>
          <a:p>
            <a:r>
              <a:rPr lang="en-US"/>
              <a:t>PAGE </a:t>
            </a:r>
            <a:fld id="{4A9B5881-4007-4345-955A-79C2656F0C49}" type="slidenum">
              <a:rPr lang="en-US" smtClean="0"/>
              <a:pPr/>
              <a:t>‹#›</a:t>
            </a:fld>
            <a:endParaRPr lang="en-US"/>
          </a:p>
        </p:txBody>
      </p:sp>
    </p:spTree>
    <p:extLst>
      <p:ext uri="{BB962C8B-B14F-4D97-AF65-F5344CB8AC3E}">
        <p14:creationId xmlns:p14="http://schemas.microsoft.com/office/powerpoint/2010/main" val="64634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6F88-2A37-410D-A685-E455AF3D07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764B46-B015-44F7-8DC0-AFB8D275E4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3C8232-2077-497A-9142-B787E2B03A73}"/>
              </a:ext>
            </a:extLst>
          </p:cNvPr>
          <p:cNvSpPr>
            <a:spLocks noGrp="1"/>
          </p:cNvSpPr>
          <p:nvPr>
            <p:ph sz="half" idx="2"/>
          </p:nvPr>
        </p:nvSpPr>
        <p:spPr>
          <a:xfrm>
            <a:off x="839788" y="2505075"/>
            <a:ext cx="5157787"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F6077C-D913-4FD0-B6E0-6D70BEFD4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905DBB-3AA9-4435-AC97-732293FDE7EF}"/>
              </a:ext>
            </a:extLst>
          </p:cNvPr>
          <p:cNvSpPr>
            <a:spLocks noGrp="1"/>
          </p:cNvSpPr>
          <p:nvPr>
            <p:ph sz="quarter" idx="4"/>
          </p:nvPr>
        </p:nvSpPr>
        <p:spPr>
          <a:xfrm>
            <a:off x="6172200" y="2505075"/>
            <a:ext cx="5183188"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954C901-FCAF-4DFB-A621-6A969641CA73}"/>
              </a:ext>
            </a:extLst>
          </p:cNvPr>
          <p:cNvSpPr>
            <a:spLocks noGrp="1"/>
          </p:cNvSpPr>
          <p:nvPr>
            <p:ph type="sldNum" sz="quarter" idx="10"/>
          </p:nvPr>
        </p:nvSpPr>
        <p:spPr/>
        <p:txBody>
          <a:bodyPr/>
          <a:lstStyle/>
          <a:p>
            <a:r>
              <a:rPr lang="en-US"/>
              <a:t>PAGE </a:t>
            </a:r>
            <a:fld id="{4A9B5881-4007-4345-955A-79C2656F0C49}" type="slidenum">
              <a:rPr lang="en-US" smtClean="0"/>
              <a:pPr/>
              <a:t>‹#›</a:t>
            </a:fld>
            <a:endParaRPr lang="en-US"/>
          </a:p>
        </p:txBody>
      </p:sp>
    </p:spTree>
    <p:extLst>
      <p:ext uri="{BB962C8B-B14F-4D97-AF65-F5344CB8AC3E}">
        <p14:creationId xmlns:p14="http://schemas.microsoft.com/office/powerpoint/2010/main" val="2292145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2623-2255-4BBA-9577-B3A3FD2AE8E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259F0F0-5E7C-4FC9-8E90-6ADCD7A714B6}"/>
              </a:ext>
            </a:extLst>
          </p:cNvPr>
          <p:cNvSpPr>
            <a:spLocks noGrp="1"/>
          </p:cNvSpPr>
          <p:nvPr>
            <p:ph type="sldNum" sz="quarter" idx="10"/>
          </p:nvPr>
        </p:nvSpPr>
        <p:spPr/>
        <p:txBody>
          <a:bodyPr/>
          <a:lstStyle/>
          <a:p>
            <a:r>
              <a:rPr lang="en-US"/>
              <a:t>PAGE </a:t>
            </a:r>
            <a:fld id="{4A9B5881-4007-4345-955A-79C2656F0C49}" type="slidenum">
              <a:rPr lang="en-US" smtClean="0"/>
              <a:pPr/>
              <a:t>‹#›</a:t>
            </a:fld>
            <a:endParaRPr lang="en-US"/>
          </a:p>
        </p:txBody>
      </p:sp>
    </p:spTree>
    <p:extLst>
      <p:ext uri="{BB962C8B-B14F-4D97-AF65-F5344CB8AC3E}">
        <p14:creationId xmlns:p14="http://schemas.microsoft.com/office/powerpoint/2010/main" val="310553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9D3FFB-BE14-4D90-A515-10EDD1BEE6F1}"/>
              </a:ext>
            </a:extLst>
          </p:cNvPr>
          <p:cNvSpPr>
            <a:spLocks noGrp="1"/>
          </p:cNvSpPr>
          <p:nvPr>
            <p:ph type="sldNum" sz="quarter" idx="10"/>
          </p:nvPr>
        </p:nvSpPr>
        <p:spPr/>
        <p:txBody>
          <a:bodyPr/>
          <a:lstStyle/>
          <a:p>
            <a:r>
              <a:rPr lang="en-US"/>
              <a:t>PAGE </a:t>
            </a:r>
            <a:fld id="{4A9B5881-4007-4345-955A-79C2656F0C49}" type="slidenum">
              <a:rPr lang="en-US" smtClean="0"/>
              <a:pPr/>
              <a:t>‹#›</a:t>
            </a:fld>
            <a:endParaRPr lang="en-US"/>
          </a:p>
        </p:txBody>
      </p:sp>
    </p:spTree>
    <p:extLst>
      <p:ext uri="{BB962C8B-B14F-4D97-AF65-F5344CB8AC3E}">
        <p14:creationId xmlns:p14="http://schemas.microsoft.com/office/powerpoint/2010/main" val="362767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51E51-BE82-4B1B-9CB6-89C26464DB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CCBF8C-3CF7-47E6-9AB0-15584178B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07DA3C-0298-45CF-AFC3-41031C076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F7C4FF87-D01E-416B-9EF8-E107C4EDDC42}"/>
              </a:ext>
            </a:extLst>
          </p:cNvPr>
          <p:cNvSpPr>
            <a:spLocks noGrp="1"/>
          </p:cNvSpPr>
          <p:nvPr>
            <p:ph type="sldNum" sz="quarter" idx="10"/>
          </p:nvPr>
        </p:nvSpPr>
        <p:spPr/>
        <p:txBody>
          <a:bodyPr/>
          <a:lstStyle/>
          <a:p>
            <a:r>
              <a:rPr lang="en-US"/>
              <a:t>PAGE </a:t>
            </a:r>
            <a:fld id="{4A9B5881-4007-4345-955A-79C2656F0C49}" type="slidenum">
              <a:rPr lang="en-US" smtClean="0"/>
              <a:pPr/>
              <a:t>‹#›</a:t>
            </a:fld>
            <a:endParaRPr lang="en-US"/>
          </a:p>
        </p:txBody>
      </p:sp>
    </p:spTree>
    <p:extLst>
      <p:ext uri="{BB962C8B-B14F-4D97-AF65-F5344CB8AC3E}">
        <p14:creationId xmlns:p14="http://schemas.microsoft.com/office/powerpoint/2010/main" val="39853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a:t>PAGE </a:t>
            </a:r>
            <a:fld id="{4A9B5881-4007-4345-955A-79C2656F0C49}" type="slidenum">
              <a:rPr lang="en-US" smtClean="0"/>
              <a:pPr/>
              <a:t>‹#›</a:t>
            </a:fld>
            <a:endParaRPr lang="en-US"/>
          </a:p>
        </p:txBody>
      </p:sp>
    </p:spTree>
    <p:extLst>
      <p:ext uri="{BB962C8B-B14F-4D97-AF65-F5344CB8AC3E}">
        <p14:creationId xmlns:p14="http://schemas.microsoft.com/office/powerpoint/2010/main" val="339438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6"/>
            <a:ext cx="6273800" cy="833663"/>
          </a:xfrm>
          <a:solidFill>
            <a:schemeClr val="accent2">
              <a:lumMod val="50000"/>
            </a:schemeClr>
          </a:solidFill>
        </p:spPr>
        <p:txBody>
          <a:bodyPr tIns="108000" bIns="108000">
            <a:spAutoFit/>
          </a:bodyPr>
          <a:lstStyle>
            <a:lvl1pPr>
              <a:lnSpc>
                <a:spcPct val="100000"/>
              </a:lnSpc>
              <a:defRPr sz="4000"/>
            </a:lvl1pPr>
          </a:lstStyle>
          <a:p>
            <a:r>
              <a:rPr lang="en-US"/>
              <a:t>Click to 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62738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a:t>PAGE </a:t>
            </a:r>
            <a:fld id="{4A9B5881-4007-4345-955A-79C2656F0C49}" type="slidenum">
              <a:rPr lang="en-US" smtClean="0"/>
              <a:pPr/>
              <a:t>‹#›</a:t>
            </a:fld>
            <a:endParaRPr lang="en-US"/>
          </a:p>
        </p:txBody>
      </p:sp>
    </p:spTree>
    <p:extLst>
      <p:ext uri="{BB962C8B-B14F-4D97-AF65-F5344CB8AC3E}">
        <p14:creationId xmlns:p14="http://schemas.microsoft.com/office/powerpoint/2010/main" val="38392366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ide">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7"/>
            <a:ext cx="6273800" cy="833663"/>
          </a:xfrm>
          <a:solidFill>
            <a:schemeClr val="accent2">
              <a:lumMod val="50000"/>
            </a:schemeClr>
          </a:solidFill>
        </p:spPr>
        <p:txBody>
          <a:bodyPr vert="horz" lIns="91440" tIns="108000" rIns="91440" bIns="108000" rtlCol="0" anchor="ctr">
            <a:spAutoFit/>
          </a:bodyPr>
          <a:lstStyle>
            <a:lvl1pPr>
              <a:defRPr lang="en-US" sz="4000"/>
            </a:lvl1pPr>
          </a:lstStyle>
          <a:p>
            <a:pPr lvl="0">
              <a:lnSpc>
                <a:spcPct val="100000"/>
              </a:lnSpc>
            </a:pPr>
            <a:r>
              <a:rPr lang="en-US"/>
              <a:t>Click to 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10515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a:t>PAGE </a:t>
            </a:r>
            <a:fld id="{4A9B5881-4007-4345-955A-79C2656F0C49}" type="slidenum">
              <a:rPr lang="en-US" smtClean="0"/>
              <a:pPr/>
              <a:t>‹#›</a:t>
            </a:fld>
            <a:endParaRPr lang="en-US"/>
          </a:p>
        </p:txBody>
      </p:sp>
    </p:spTree>
    <p:extLst>
      <p:ext uri="{BB962C8B-B14F-4D97-AF65-F5344CB8AC3E}">
        <p14:creationId xmlns:p14="http://schemas.microsoft.com/office/powerpoint/2010/main" val="15945710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6D3C5ED2-B01D-4104-B193-BC78D76A4646}"/>
              </a:ext>
            </a:extLst>
          </p:cNvPr>
          <p:cNvSpPr>
            <a:spLocks noGrp="1"/>
          </p:cNvSpPr>
          <p:nvPr>
            <p:ph type="pic" idx="11" hasCustomPrompt="1"/>
          </p:nvPr>
        </p:nvSpPr>
        <p:spPr>
          <a:xfrm>
            <a:off x="0" y="0"/>
            <a:ext cx="6305550" cy="6721475"/>
          </a:xfrm>
          <a:no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Insert Your Picture Here</a:t>
            </a:r>
          </a:p>
        </p:txBody>
      </p:sp>
      <p:sp>
        <p:nvSpPr>
          <p:cNvPr id="2" name="Title 1">
            <a:extLst>
              <a:ext uri="{FF2B5EF4-FFF2-40B4-BE49-F238E27FC236}">
                <a16:creationId xmlns:a16="http://schemas.microsoft.com/office/drawing/2014/main" id="{FE91AD08-4E28-4191-9B62-EAD61608E5CF}"/>
              </a:ext>
            </a:extLst>
          </p:cNvPr>
          <p:cNvSpPr>
            <a:spLocks noGrp="1"/>
          </p:cNvSpPr>
          <p:nvPr>
            <p:ph type="title" hasCustomPrompt="1"/>
          </p:nvPr>
        </p:nvSpPr>
        <p:spPr>
          <a:xfrm>
            <a:off x="6657974" y="611077"/>
            <a:ext cx="4695825" cy="833663"/>
          </a:xfrm>
          <a:solidFill>
            <a:schemeClr val="accent2">
              <a:lumMod val="50000"/>
            </a:schemeClr>
          </a:solidFill>
        </p:spPr>
        <p:txBody>
          <a:bodyPr wrap="square" tIns="108000" bIns="108000">
            <a:spAutoFit/>
          </a:bodyPr>
          <a:lstStyle>
            <a:lvl1pPr>
              <a:lnSpc>
                <a:spcPct val="100000"/>
              </a:lnSpc>
              <a:defRPr sz="4000"/>
            </a:lvl1pPr>
          </a:lstStyle>
          <a:p>
            <a:r>
              <a:rPr lang="en-US"/>
              <a:t>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6657974" y="1825625"/>
            <a:ext cx="4695826"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a:xfrm>
            <a:off x="11353800" y="6361475"/>
            <a:ext cx="838200" cy="360000"/>
          </a:xfrm>
        </p:spPr>
        <p:txBody>
          <a:bodyPr/>
          <a:lstStyle/>
          <a:p>
            <a:r>
              <a:rPr lang="en-US"/>
              <a:t>PAGE </a:t>
            </a:r>
            <a:fld id="{4A9B5881-4007-4345-955A-79C2656F0C49}" type="slidenum">
              <a:rPr lang="en-US" smtClean="0"/>
              <a:pPr/>
              <a:t>‹#›</a:t>
            </a:fld>
            <a:endParaRPr lang="en-US"/>
          </a:p>
        </p:txBody>
      </p:sp>
    </p:spTree>
    <p:extLst>
      <p:ext uri="{BB962C8B-B14F-4D97-AF65-F5344CB8AC3E}">
        <p14:creationId xmlns:p14="http://schemas.microsoft.com/office/powerpoint/2010/main" val="179790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Horizontal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0" y="1"/>
            <a:ext cx="4305300" cy="6721472"/>
          </a:xfr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a:lnSpc>
                <a:spcPct val="70000"/>
              </a:lnSpc>
              <a:defRPr lang="en-US" sz="5200" b="0" spc="-150" dirty="0"/>
            </a:lvl1pPr>
          </a:lstStyle>
          <a:p>
            <a:pPr lvl="0" algn="r"/>
            <a:r>
              <a:rPr lang="en-US"/>
              <a:t>Click to 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4705350" y="365124"/>
            <a:ext cx="6648448" cy="5984875"/>
          </a:xfrm>
        </p:spPr>
        <p:txBody>
          <a:bodyPr lIns="108000" tIns="108000" rIns="108000" bIns="108000"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p:txBody>
          <a:bodyPr/>
          <a:lstStyle/>
          <a:p>
            <a:r>
              <a:rPr lang="en-US"/>
              <a:t>PAGE </a:t>
            </a:r>
            <a:fld id="{4A9B5881-4007-4345-955A-79C2656F0C49}" type="slidenum">
              <a:rPr lang="en-US" smtClean="0"/>
              <a:pPr/>
              <a:t>‹#›</a:t>
            </a:fld>
            <a:endParaRPr lang="en-US"/>
          </a:p>
        </p:txBody>
      </p:sp>
    </p:spTree>
    <p:extLst>
      <p:ext uri="{BB962C8B-B14F-4D97-AF65-F5344CB8AC3E}">
        <p14:creationId xmlns:p14="http://schemas.microsoft.com/office/powerpoint/2010/main" val="116049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Horizontal 2">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5237DA4-112F-40B2-8C8C-EB23506D9C45}"/>
              </a:ext>
            </a:extLst>
          </p:cNvPr>
          <p:cNvSpPr>
            <a:spLocks noGrp="1"/>
          </p:cNvSpPr>
          <p:nvPr>
            <p:ph type="title"/>
          </p:nvPr>
        </p:nvSpPr>
        <p:spPr>
          <a:xfrm>
            <a:off x="7512000" y="0"/>
            <a:ext cx="4680000" cy="6721473"/>
          </a:xfrm>
          <a:gradFill>
            <a:gsLst>
              <a:gs pos="1000">
                <a:schemeClr val="tx1">
                  <a:lumMod val="85000"/>
                  <a:lumOff val="15000"/>
                </a:schemeClr>
              </a:gs>
              <a:gs pos="100000">
                <a:schemeClr val="accent2">
                  <a:lumMod val="50000"/>
                </a:schemeClr>
              </a:gs>
            </a:gsLst>
            <a:lin ang="12600000" scaled="0"/>
          </a:gradFill>
        </p:spPr>
        <p:txBody>
          <a:bodyPr lIns="396000" rIns="396000">
            <a:normAutofit/>
          </a:bodyPr>
          <a:lstStyle>
            <a:lvl1pPr>
              <a:lnSpc>
                <a:spcPct val="70000"/>
              </a:lnSpc>
              <a:defRPr sz="5200" spc="-150"/>
            </a:lvl1pPr>
          </a:lstStyle>
          <a:p>
            <a:r>
              <a:rPr lang="en-US"/>
              <a:t>Click to 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365124"/>
            <a:ext cx="6156323" cy="5984875"/>
          </a:xfrm>
        </p:spPr>
        <p:txBody>
          <a:bodyPr lIns="108000" tIns="108000" rIns="108000" bIns="108000"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a:solidFill>
            <a:schemeClr val="bg1">
              <a:lumMod val="85000"/>
            </a:schemeClr>
          </a:solidFill>
        </p:spPr>
        <p:txBody>
          <a:bodyPr/>
          <a:lstStyle>
            <a:lvl1pPr>
              <a:defRPr>
                <a:solidFill>
                  <a:schemeClr val="tx1">
                    <a:lumMod val="85000"/>
                    <a:lumOff val="15000"/>
                  </a:schemeClr>
                </a:solidFill>
              </a:defRPr>
            </a:lvl1pPr>
          </a:lstStyle>
          <a:p>
            <a:r>
              <a:rPr lang="en-US"/>
              <a:t>PAGE </a:t>
            </a:r>
            <a:fld id="{4A9B5881-4007-4345-955A-79C2656F0C49}" type="slidenum">
              <a:rPr lang="en-US" smtClean="0"/>
              <a:pPr/>
              <a:t>‹#›</a:t>
            </a:fld>
            <a:endParaRPr lang="en-US"/>
          </a:p>
        </p:txBody>
      </p:sp>
    </p:spTree>
    <p:extLst>
      <p:ext uri="{BB962C8B-B14F-4D97-AF65-F5344CB8AC3E}">
        <p14:creationId xmlns:p14="http://schemas.microsoft.com/office/powerpoint/2010/main" val="36449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Horizontal 3">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a:t>PAGE </a:t>
            </a:r>
            <a:fld id="{4A9B5881-4007-4345-955A-79C2656F0C49}" type="slidenum">
              <a:rPr lang="en-US" smtClean="0"/>
              <a:pPr/>
              <a:t>‹#›</a:t>
            </a:fld>
            <a:endParaRPr lang="en-US"/>
          </a:p>
        </p:txBody>
      </p:sp>
      <p:sp>
        <p:nvSpPr>
          <p:cNvPr id="5" name="Content Placeholder 2">
            <a:extLst>
              <a:ext uri="{FF2B5EF4-FFF2-40B4-BE49-F238E27FC236}">
                <a16:creationId xmlns:a16="http://schemas.microsoft.com/office/drawing/2014/main" id="{D68E6EF2-4B2F-4D0D-9505-CE92872972F7}"/>
              </a:ext>
            </a:extLst>
          </p:cNvPr>
          <p:cNvSpPr>
            <a:spLocks noGrp="1"/>
          </p:cNvSpPr>
          <p:nvPr>
            <p:ph idx="1"/>
          </p:nvPr>
        </p:nvSpPr>
        <p:spPr>
          <a:xfrm>
            <a:off x="4705350" y="611076"/>
            <a:ext cx="6648448" cy="5738923"/>
          </a:xfrm>
        </p:spPr>
        <p:txBody>
          <a:bodyPr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D91A21B9-BA54-413B-940E-027C32E4D429}"/>
              </a:ext>
            </a:extLst>
          </p:cNvPr>
          <p:cNvSpPr>
            <a:spLocks noGrp="1"/>
          </p:cNvSpPr>
          <p:nvPr>
            <p:ph type="title"/>
          </p:nvPr>
        </p:nvSpPr>
        <p:spPr>
          <a:xfrm>
            <a:off x="838200" y="611076"/>
            <a:ext cx="3440502" cy="2064769"/>
          </a:xfrm>
          <a:solidFill>
            <a:schemeClr val="accent2">
              <a:lumMod val="50000"/>
            </a:schemeClr>
          </a:solidFill>
        </p:spPr>
        <p:txBody>
          <a:bodyPr wrap="square" tIns="108000" bIns="108000" anchor="t">
            <a:spAutoFit/>
          </a:bodyPr>
          <a:lstStyle>
            <a:lvl1pPr>
              <a:lnSpc>
                <a:spcPct val="100000"/>
              </a:lnSpc>
              <a:defRPr sz="4000"/>
            </a:lvl1pPr>
          </a:lstStyle>
          <a:p>
            <a:r>
              <a:rPr lang="en-US"/>
              <a:t>Click to edit Master title style</a:t>
            </a:r>
          </a:p>
        </p:txBody>
      </p:sp>
    </p:spTree>
    <p:extLst>
      <p:ext uri="{BB962C8B-B14F-4D97-AF65-F5344CB8AC3E}">
        <p14:creationId xmlns:p14="http://schemas.microsoft.com/office/powerpoint/2010/main" val="361005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BDA7-8BE9-42D5-ACF1-0F51423A20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CEF73F-3CCA-4312-8E9C-2B4629DA1F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293BF716-502C-4821-A3A0-19C2C508EED1}"/>
              </a:ext>
            </a:extLst>
          </p:cNvPr>
          <p:cNvSpPr>
            <a:spLocks noGrp="1"/>
          </p:cNvSpPr>
          <p:nvPr>
            <p:ph type="sldNum" sz="quarter" idx="10"/>
          </p:nvPr>
        </p:nvSpPr>
        <p:spPr/>
        <p:txBody>
          <a:bodyPr/>
          <a:lstStyle/>
          <a:p>
            <a:r>
              <a:rPr lang="en-US"/>
              <a:t>PAGE </a:t>
            </a:r>
            <a:fld id="{4A9B5881-4007-4345-955A-79C2656F0C49}" type="slidenum">
              <a:rPr lang="en-US" smtClean="0"/>
              <a:pPr/>
              <a:t>‹#›</a:t>
            </a:fld>
            <a:endParaRPr lang="en-US"/>
          </a:p>
        </p:txBody>
      </p:sp>
    </p:spTree>
    <p:extLst>
      <p:ext uri="{BB962C8B-B14F-4D97-AF65-F5344CB8AC3E}">
        <p14:creationId xmlns:p14="http://schemas.microsoft.com/office/powerpoint/2010/main" val="26659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8E4AFE-E166-4B84-B0C8-9205038D8033}"/>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flipV="1">
            <a:off x="0" y="0"/>
            <a:ext cx="12192000" cy="6858000"/>
          </a:xfrm>
          <a:prstGeom prst="rect">
            <a:avLst/>
          </a:prstGeom>
        </p:spPr>
      </p:pic>
      <p:sp>
        <p:nvSpPr>
          <p:cNvPr id="2" name="Title Placeholder 1">
            <a:extLst>
              <a:ext uri="{FF2B5EF4-FFF2-40B4-BE49-F238E27FC236}">
                <a16:creationId xmlns:a16="http://schemas.microsoft.com/office/drawing/2014/main" id="{6C617517-B672-49BA-AC6E-AB66D0639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92C27-7843-4B22-9200-B7304E6AE4CD}"/>
              </a:ext>
            </a:extLst>
          </p:cNvPr>
          <p:cNvSpPr>
            <a:spLocks noGrp="1"/>
          </p:cNvSpPr>
          <p:nvPr>
            <p:ph type="body" idx="1"/>
          </p:nvPr>
        </p:nvSpPr>
        <p:spPr>
          <a:xfrm>
            <a:off x="838200" y="1825625"/>
            <a:ext cx="1051559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DB4F10-F75B-41A8-B994-BFF68949E59A}"/>
              </a:ext>
            </a:extLst>
          </p:cNvPr>
          <p:cNvSpPr>
            <a:spLocks noGrp="1"/>
          </p:cNvSpPr>
          <p:nvPr>
            <p:ph type="sldNum" sz="quarter" idx="4"/>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lvl1pPr algn="ctr">
              <a:defRPr sz="1200">
                <a:solidFill>
                  <a:schemeClr val="bg1"/>
                </a:solidFill>
              </a:defRPr>
            </a:lvl1pPr>
          </a:lstStyle>
          <a:p>
            <a:r>
              <a:rPr lang="en-US"/>
              <a:t>PAGE </a:t>
            </a:r>
            <a:fld id="{4A9B5881-4007-4345-955A-79C2656F0C49}" type="slidenum">
              <a:rPr lang="en-US" smtClean="0"/>
              <a:pPr/>
              <a:t>‹#›</a:t>
            </a:fld>
            <a:endParaRPr lang="en-US"/>
          </a:p>
        </p:txBody>
      </p:sp>
      <p:sp>
        <p:nvSpPr>
          <p:cNvPr id="7" name="Rectangle 6">
            <a:extLst>
              <a:ext uri="{FF2B5EF4-FFF2-40B4-BE49-F238E27FC236}">
                <a16:creationId xmlns:a16="http://schemas.microsoft.com/office/drawing/2014/main" id="{512D21E2-8DEB-4F43-A26E-B8DA900A9230}"/>
              </a:ext>
            </a:extLst>
          </p:cNvPr>
          <p:cNvSpPr/>
          <p:nvPr userDrawn="1"/>
        </p:nvSpPr>
        <p:spPr>
          <a:xfrm>
            <a:off x="0" y="6721475"/>
            <a:ext cx="12192000" cy="136525"/>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CD3143-7FD1-40EA-AA4A-47C72380AEC2}"/>
              </a:ext>
            </a:extLst>
          </p:cNvPr>
          <p:cNvSpPr/>
          <p:nvPr userDrawn="1"/>
        </p:nvSpPr>
        <p:spPr>
          <a:xfrm>
            <a:off x="11353798" y="6721474"/>
            <a:ext cx="838201" cy="136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3920126"/>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65" r:id="rId4"/>
    <p:sldLayoutId id="2147483666" r:id="rId5"/>
    <p:sldLayoutId id="2147483650" r:id="rId6"/>
    <p:sldLayoutId id="2147483663" r:id="rId7"/>
    <p:sldLayoutId id="2147483664" r:id="rId8"/>
    <p:sldLayoutId id="2147483651" r:id="rId9"/>
    <p:sldLayoutId id="2147483652" r:id="rId10"/>
    <p:sldLayoutId id="2147483653" r:id="rId11"/>
    <p:sldLayoutId id="2147483654" r:id="rId12"/>
    <p:sldLayoutId id="2147483655" r:id="rId13"/>
    <p:sldLayoutId id="2147483656" r:id="rId14"/>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7.pn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7.pn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7.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8" Type="http://schemas.openxmlformats.org/officeDocument/2006/relationships/hyperlink" Target="https://www.arrl.org/public-service-honor-roll" TargetMode="External"/><Relationship Id="rId3" Type="http://schemas.openxmlformats.org/officeDocument/2006/relationships/diagramLayout" Target="../diagrams/layout7.xml"/><Relationship Id="rId7" Type="http://schemas.openxmlformats.org/officeDocument/2006/relationships/image" Target="../media/image7.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7.png"/><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0C5037-DA4A-44E2-A9FB-84B1498768A7}"/>
              </a:ext>
            </a:extLst>
          </p:cNvPr>
          <p:cNvSpPr>
            <a:spLocks noGrp="1"/>
          </p:cNvSpPr>
          <p:nvPr>
            <p:ph type="title"/>
          </p:nvPr>
        </p:nvSpPr>
        <p:spPr/>
        <p:txBody>
          <a:bodyPr/>
          <a:lstStyle/>
          <a:p>
            <a:r>
              <a:rPr lang="en-US"/>
              <a:t>National Traffic System Net Training</a:t>
            </a:r>
          </a:p>
        </p:txBody>
      </p:sp>
      <p:sp>
        <p:nvSpPr>
          <p:cNvPr id="6" name="Text Placeholder 5">
            <a:extLst>
              <a:ext uri="{FF2B5EF4-FFF2-40B4-BE49-F238E27FC236}">
                <a16:creationId xmlns:a16="http://schemas.microsoft.com/office/drawing/2014/main" id="{1397C2DB-90F2-4971-AC44-7CDDF5A3B552}"/>
              </a:ext>
            </a:extLst>
          </p:cNvPr>
          <p:cNvSpPr>
            <a:spLocks noGrp="1"/>
          </p:cNvSpPr>
          <p:nvPr>
            <p:ph type="body" sz="half" idx="2"/>
          </p:nvPr>
        </p:nvSpPr>
        <p:spPr>
          <a:xfrm>
            <a:off x="7873612" y="4611900"/>
            <a:ext cx="3924000" cy="1243955"/>
          </a:xfrm>
        </p:spPr>
        <p:txBody>
          <a:bodyPr>
            <a:normAutofit/>
          </a:bodyPr>
          <a:lstStyle/>
          <a:p>
            <a:r>
              <a:rPr lang="en-US" dirty="0"/>
              <a:t>Week 6 – Part 2:</a:t>
            </a:r>
          </a:p>
          <a:p>
            <a:r>
              <a:rPr lang="en-US" dirty="0"/>
              <a:t>But wait, there’s more</a:t>
            </a:r>
          </a:p>
        </p:txBody>
      </p:sp>
      <p:sp>
        <p:nvSpPr>
          <p:cNvPr id="15" name="Slide Number Placeholder 14">
            <a:extLst>
              <a:ext uri="{FF2B5EF4-FFF2-40B4-BE49-F238E27FC236}">
                <a16:creationId xmlns:a16="http://schemas.microsoft.com/office/drawing/2014/main" id="{26F5C050-EB87-421A-8A5C-E6CB30102699}"/>
              </a:ext>
            </a:extLst>
          </p:cNvPr>
          <p:cNvSpPr>
            <a:spLocks noGrp="1"/>
          </p:cNvSpPr>
          <p:nvPr>
            <p:ph type="sldNum" sz="quarter" idx="10"/>
          </p:nvPr>
        </p:nvSpPr>
        <p:spPr/>
        <p:txBody>
          <a:bodyPr/>
          <a:lstStyle/>
          <a:p>
            <a:r>
              <a:rPr lang="en-US"/>
              <a:t>PAGE </a:t>
            </a:r>
            <a:fld id="{4A9B5881-4007-4345-955A-79C2656F0C49}" type="slidenum">
              <a:rPr lang="en-US" smtClean="0"/>
              <a:pPr/>
              <a:t>1</a:t>
            </a:fld>
            <a:endParaRPr lang="en-US"/>
          </a:p>
        </p:txBody>
      </p:sp>
      <p:sp>
        <p:nvSpPr>
          <p:cNvPr id="2" name="Rectangle 1">
            <a:extLst>
              <a:ext uri="{FF2B5EF4-FFF2-40B4-BE49-F238E27FC236}">
                <a16:creationId xmlns:a16="http://schemas.microsoft.com/office/drawing/2014/main" id="{BAD417AB-F20A-5B4B-2211-135230367B9E}"/>
              </a:ext>
            </a:extLst>
          </p:cNvPr>
          <p:cNvSpPr/>
          <p:nvPr/>
        </p:nvSpPr>
        <p:spPr>
          <a:xfrm>
            <a:off x="535709" y="600364"/>
            <a:ext cx="6474691" cy="547716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white logo&#10;&#10;Description automatically generated">
            <a:extLst>
              <a:ext uri="{FF2B5EF4-FFF2-40B4-BE49-F238E27FC236}">
                <a16:creationId xmlns:a16="http://schemas.microsoft.com/office/drawing/2014/main" id="{22363FD1-D9C2-C647-24AA-A5CB352CC5E8}"/>
              </a:ext>
            </a:extLst>
          </p:cNvPr>
          <p:cNvPicPr>
            <a:picLocks noChangeAspect="1"/>
          </p:cNvPicPr>
          <p:nvPr/>
        </p:nvPicPr>
        <p:blipFill>
          <a:blip r:embed="rId2"/>
          <a:stretch>
            <a:fillRect/>
          </a:stretch>
        </p:blipFill>
        <p:spPr>
          <a:xfrm>
            <a:off x="1479429" y="1135375"/>
            <a:ext cx="4587249" cy="4587249"/>
          </a:xfrm>
          <a:prstGeom prst="rect">
            <a:avLst/>
          </a:prstGeom>
        </p:spPr>
      </p:pic>
    </p:spTree>
    <p:extLst>
      <p:ext uri="{BB962C8B-B14F-4D97-AF65-F5344CB8AC3E}">
        <p14:creationId xmlns:p14="http://schemas.microsoft.com/office/powerpoint/2010/main" val="113625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4FB67-3C46-8F91-716A-7E48C60F7A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1E9DA3-6BE4-8A71-8118-9AAC6B0FAAD1}"/>
              </a:ext>
            </a:extLst>
          </p:cNvPr>
          <p:cNvSpPr>
            <a:spLocks noGrp="1"/>
          </p:cNvSpPr>
          <p:nvPr>
            <p:ph type="title"/>
          </p:nvPr>
        </p:nvSpPr>
        <p:spPr>
          <a:xfrm>
            <a:off x="7224665" y="0"/>
            <a:ext cx="4967335" cy="6721473"/>
          </a:xfrm>
        </p:spPr>
        <p:txBody>
          <a:bodyPr/>
          <a:lstStyle/>
          <a:p>
            <a:r>
              <a:rPr lang="en-US" dirty="0">
                <a:cs typeface="Calibri Light"/>
              </a:rPr>
              <a:t>Net Calls</a:t>
            </a:r>
          </a:p>
        </p:txBody>
      </p:sp>
      <p:sp>
        <p:nvSpPr>
          <p:cNvPr id="20" name="Slide Number Placeholder 19">
            <a:extLst>
              <a:ext uri="{FF2B5EF4-FFF2-40B4-BE49-F238E27FC236}">
                <a16:creationId xmlns:a16="http://schemas.microsoft.com/office/drawing/2014/main" id="{0D01DC84-FA84-EE85-E96E-45AE9F38071B}"/>
              </a:ext>
            </a:extLst>
          </p:cNvPr>
          <p:cNvSpPr>
            <a:spLocks noGrp="1"/>
          </p:cNvSpPr>
          <p:nvPr>
            <p:ph type="sldNum" sz="quarter" idx="10"/>
          </p:nvPr>
        </p:nvSpPr>
        <p:spPr>
          <a:xfrm>
            <a:off x="11353800" y="6361475"/>
            <a:ext cx="838200" cy="360000"/>
          </a:xfrm>
        </p:spPr>
        <p:txBody>
          <a:bodyPr/>
          <a:lstStyle/>
          <a:p>
            <a:r>
              <a:rPr lang="en-US"/>
              <a:t>PAGE </a:t>
            </a:r>
            <a:fld id="{4A9B5881-4007-4345-955A-79C2656F0C49}" type="slidenum">
              <a:rPr lang="en-US" smtClean="0"/>
              <a:pPr/>
              <a:t>10</a:t>
            </a:fld>
            <a:endParaRPr lang="en-US"/>
          </a:p>
        </p:txBody>
      </p:sp>
      <p:graphicFrame>
        <p:nvGraphicFramePr>
          <p:cNvPr id="4" name="Content Placeholder 2" descr="List Content Placeholder">
            <a:extLst>
              <a:ext uri="{FF2B5EF4-FFF2-40B4-BE49-F238E27FC236}">
                <a16:creationId xmlns:a16="http://schemas.microsoft.com/office/drawing/2014/main" id="{B61BC7A7-5A90-F49E-ECFC-8B42CDA0C446}"/>
              </a:ext>
            </a:extLst>
          </p:cNvPr>
          <p:cNvGraphicFramePr>
            <a:graphicFrameLocks/>
          </p:cNvGraphicFramePr>
          <p:nvPr>
            <p:extLst>
              <p:ext uri="{D42A27DB-BD31-4B8C-83A1-F6EECF244321}">
                <p14:modId xmlns:p14="http://schemas.microsoft.com/office/powerpoint/2010/main" val="4004489038"/>
              </p:ext>
            </p:extLst>
          </p:nvPr>
        </p:nvGraphicFramePr>
        <p:xfrm>
          <a:off x="597286" y="720436"/>
          <a:ext cx="6156323" cy="5144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black and white logo&#10;&#10;Description automatically generated">
            <a:extLst>
              <a:ext uri="{FF2B5EF4-FFF2-40B4-BE49-F238E27FC236}">
                <a16:creationId xmlns:a16="http://schemas.microsoft.com/office/drawing/2014/main" id="{3FBE98EE-40F9-5FE7-B559-044B29FE0D8B}"/>
              </a:ext>
            </a:extLst>
          </p:cNvPr>
          <p:cNvPicPr>
            <a:picLocks noChangeAspect="1"/>
          </p:cNvPicPr>
          <p:nvPr/>
        </p:nvPicPr>
        <p:blipFill>
          <a:blip r:embed="rId7">
            <a:clrChange>
              <a:clrFrom>
                <a:srgbClr val="FBFCFC"/>
              </a:clrFrom>
              <a:clrTo>
                <a:srgbClr val="FBFCFC">
                  <a:alpha val="0"/>
                </a:srgbClr>
              </a:clrTo>
            </a:clrChange>
          </a:blip>
          <a:stretch>
            <a:fillRect/>
          </a:stretch>
        </p:blipFill>
        <p:spPr>
          <a:xfrm>
            <a:off x="10182512" y="136525"/>
            <a:ext cx="1806287" cy="1806287"/>
          </a:xfrm>
          <a:prstGeom prst="rect">
            <a:avLst/>
          </a:prstGeom>
        </p:spPr>
      </p:pic>
    </p:spTree>
    <p:extLst>
      <p:ext uri="{BB962C8B-B14F-4D97-AF65-F5344CB8AC3E}">
        <p14:creationId xmlns:p14="http://schemas.microsoft.com/office/powerpoint/2010/main" val="230369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B6ABD-0E00-FCFA-681D-4C0CE27FE4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EDAF06-ACB2-789F-BAE3-7C9004248796}"/>
              </a:ext>
            </a:extLst>
          </p:cNvPr>
          <p:cNvSpPr>
            <a:spLocks noGrp="1"/>
          </p:cNvSpPr>
          <p:nvPr>
            <p:ph type="title"/>
          </p:nvPr>
        </p:nvSpPr>
        <p:spPr>
          <a:xfrm>
            <a:off x="7224665" y="0"/>
            <a:ext cx="4967335" cy="6721473"/>
          </a:xfrm>
        </p:spPr>
        <p:txBody>
          <a:bodyPr/>
          <a:lstStyle/>
          <a:p>
            <a:r>
              <a:rPr lang="en-US" dirty="0">
                <a:cs typeface="Calibri Light"/>
              </a:rPr>
              <a:t>Net Calls</a:t>
            </a:r>
          </a:p>
        </p:txBody>
      </p:sp>
      <p:sp>
        <p:nvSpPr>
          <p:cNvPr id="20" name="Slide Number Placeholder 19">
            <a:extLst>
              <a:ext uri="{FF2B5EF4-FFF2-40B4-BE49-F238E27FC236}">
                <a16:creationId xmlns:a16="http://schemas.microsoft.com/office/drawing/2014/main" id="{7220EC6B-EE6B-ACB5-B4A0-99997BCEE652}"/>
              </a:ext>
            </a:extLst>
          </p:cNvPr>
          <p:cNvSpPr>
            <a:spLocks noGrp="1"/>
          </p:cNvSpPr>
          <p:nvPr>
            <p:ph type="sldNum" sz="quarter" idx="10"/>
          </p:nvPr>
        </p:nvSpPr>
        <p:spPr>
          <a:xfrm>
            <a:off x="11353800" y="6361475"/>
            <a:ext cx="838200" cy="360000"/>
          </a:xfrm>
        </p:spPr>
        <p:txBody>
          <a:bodyPr/>
          <a:lstStyle/>
          <a:p>
            <a:r>
              <a:rPr lang="en-US"/>
              <a:t>PAGE </a:t>
            </a:r>
            <a:fld id="{4A9B5881-4007-4345-955A-79C2656F0C49}" type="slidenum">
              <a:rPr lang="en-US" smtClean="0"/>
              <a:pPr/>
              <a:t>11</a:t>
            </a:fld>
            <a:endParaRPr lang="en-US"/>
          </a:p>
        </p:txBody>
      </p:sp>
      <p:graphicFrame>
        <p:nvGraphicFramePr>
          <p:cNvPr id="4" name="Content Placeholder 2" descr="List Content Placeholder">
            <a:extLst>
              <a:ext uri="{FF2B5EF4-FFF2-40B4-BE49-F238E27FC236}">
                <a16:creationId xmlns:a16="http://schemas.microsoft.com/office/drawing/2014/main" id="{7CE75978-7BD4-9049-FE17-49016D4A3D99}"/>
              </a:ext>
            </a:extLst>
          </p:cNvPr>
          <p:cNvGraphicFramePr>
            <a:graphicFrameLocks/>
          </p:cNvGraphicFramePr>
          <p:nvPr>
            <p:extLst>
              <p:ext uri="{D42A27DB-BD31-4B8C-83A1-F6EECF244321}">
                <p14:modId xmlns:p14="http://schemas.microsoft.com/office/powerpoint/2010/main" val="3192417545"/>
              </p:ext>
            </p:extLst>
          </p:nvPr>
        </p:nvGraphicFramePr>
        <p:xfrm>
          <a:off x="597286" y="277091"/>
          <a:ext cx="6156323" cy="6253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black and white logo&#10;&#10;Description automatically generated">
            <a:extLst>
              <a:ext uri="{FF2B5EF4-FFF2-40B4-BE49-F238E27FC236}">
                <a16:creationId xmlns:a16="http://schemas.microsoft.com/office/drawing/2014/main" id="{DD3F3F08-42A2-4C14-37A5-73EB9E22E4A7}"/>
              </a:ext>
            </a:extLst>
          </p:cNvPr>
          <p:cNvPicPr>
            <a:picLocks noChangeAspect="1"/>
          </p:cNvPicPr>
          <p:nvPr/>
        </p:nvPicPr>
        <p:blipFill>
          <a:blip r:embed="rId7">
            <a:clrChange>
              <a:clrFrom>
                <a:srgbClr val="FBFCFC"/>
              </a:clrFrom>
              <a:clrTo>
                <a:srgbClr val="FBFCFC">
                  <a:alpha val="0"/>
                </a:srgbClr>
              </a:clrTo>
            </a:clrChange>
          </a:blip>
          <a:stretch>
            <a:fillRect/>
          </a:stretch>
        </p:blipFill>
        <p:spPr>
          <a:xfrm>
            <a:off x="10182512" y="136525"/>
            <a:ext cx="1806287" cy="1806287"/>
          </a:xfrm>
          <a:prstGeom prst="rect">
            <a:avLst/>
          </a:prstGeom>
        </p:spPr>
      </p:pic>
    </p:spTree>
    <p:extLst>
      <p:ext uri="{BB962C8B-B14F-4D97-AF65-F5344CB8AC3E}">
        <p14:creationId xmlns:p14="http://schemas.microsoft.com/office/powerpoint/2010/main" val="221374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gradFill>
            <a:gsLst>
              <a:gs pos="1000">
                <a:schemeClr val="tx1">
                  <a:lumMod val="85000"/>
                  <a:lumOff val="15000"/>
                </a:schemeClr>
              </a:gs>
              <a:gs pos="100000">
                <a:schemeClr val="accent2">
                  <a:lumMod val="50000"/>
                </a:schemeClr>
              </a:gs>
            </a:gsLst>
          </a:gradFill>
        </p:spPr>
        <p:txBody>
          <a:bodyPr/>
          <a:lstStyle/>
          <a:p>
            <a:r>
              <a:rPr lang="en-US" dirty="0">
                <a:solidFill>
                  <a:schemeClr val="bg1"/>
                </a:solidFill>
                <a:cs typeface="Calibri Light"/>
              </a:rPr>
              <a:t>But wait, there’s more</a:t>
            </a:r>
          </a:p>
        </p:txBody>
      </p:sp>
      <p:graphicFrame>
        <p:nvGraphicFramePr>
          <p:cNvPr id="10" name="Content Placeholder 2" descr="List Content Placeholder">
            <a:extLst>
              <a:ext uri="{FF2B5EF4-FFF2-40B4-BE49-F238E27FC236}">
                <a16:creationId xmlns:a16="http://schemas.microsoft.com/office/drawing/2014/main" id="{4DBF5C5D-E8C1-4EFB-87B6-B4245AB407AE}"/>
              </a:ext>
            </a:extLst>
          </p:cNvPr>
          <p:cNvGraphicFramePr>
            <a:graphicFrameLocks noGrp="1"/>
          </p:cNvGraphicFramePr>
          <p:nvPr>
            <p:ph idx="1"/>
            <p:extLst>
              <p:ext uri="{D42A27DB-BD31-4B8C-83A1-F6EECF244321}">
                <p14:modId xmlns:p14="http://schemas.microsoft.com/office/powerpoint/2010/main" val="1525674316"/>
              </p:ext>
            </p:extLst>
          </p:nvPr>
        </p:nvGraphicFramePr>
        <p:xfrm>
          <a:off x="4562477" y="368299"/>
          <a:ext cx="6791323" cy="598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p:txBody>
          <a:bodyPr/>
          <a:lstStyle/>
          <a:p>
            <a:r>
              <a:rPr lang="en-US"/>
              <a:t>PAGE </a:t>
            </a:r>
            <a:fld id="{4A9B5881-4007-4345-955A-79C2656F0C49}" type="slidenum">
              <a:rPr lang="en-US" smtClean="0"/>
              <a:pPr/>
              <a:t>2</a:t>
            </a:fld>
            <a:endParaRPr lang="en-US"/>
          </a:p>
        </p:txBody>
      </p:sp>
      <p:pic>
        <p:nvPicPr>
          <p:cNvPr id="11" name="Picture 10" descr="A black and white logo&#10;&#10;Description automatically generated">
            <a:extLst>
              <a:ext uri="{FF2B5EF4-FFF2-40B4-BE49-F238E27FC236}">
                <a16:creationId xmlns:a16="http://schemas.microsoft.com/office/drawing/2014/main" id="{059AB95F-FA6E-A4BA-9DEE-01720DE48865}"/>
              </a:ext>
            </a:extLst>
          </p:cNvPr>
          <p:cNvPicPr>
            <a:picLocks noChangeAspect="1"/>
          </p:cNvPicPr>
          <p:nvPr/>
        </p:nvPicPr>
        <p:blipFill>
          <a:blip r:embed="rId7">
            <a:clrChange>
              <a:clrFrom>
                <a:srgbClr val="FBFCFC"/>
              </a:clrFrom>
              <a:clrTo>
                <a:srgbClr val="FBFCFC">
                  <a:alpha val="0"/>
                </a:srgbClr>
              </a:clrTo>
            </a:clrChange>
          </a:blip>
          <a:stretch>
            <a:fillRect/>
          </a:stretch>
        </p:blipFill>
        <p:spPr>
          <a:xfrm>
            <a:off x="105640" y="136527"/>
            <a:ext cx="1806287" cy="1806287"/>
          </a:xfrm>
          <a:prstGeom prst="rect">
            <a:avLst/>
          </a:prstGeom>
        </p:spPr>
      </p:pic>
    </p:spTree>
    <p:extLst>
      <p:ext uri="{BB962C8B-B14F-4D97-AF65-F5344CB8AC3E}">
        <p14:creationId xmlns:p14="http://schemas.microsoft.com/office/powerpoint/2010/main" val="408033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xfrm>
            <a:off x="7224665" y="0"/>
            <a:ext cx="4967335" cy="6721473"/>
          </a:xfrm>
        </p:spPr>
        <p:txBody>
          <a:bodyPr/>
          <a:lstStyle/>
          <a:p>
            <a:r>
              <a:rPr lang="en-US" dirty="0"/>
              <a:t>Record Keeping</a:t>
            </a:r>
          </a:p>
        </p:txBody>
      </p:sp>
      <p:graphicFrame>
        <p:nvGraphicFramePr>
          <p:cNvPr id="3" name="Content Placeholder 2" descr="List Content Placeholder">
            <a:extLst>
              <a:ext uri="{FF2B5EF4-FFF2-40B4-BE49-F238E27FC236}">
                <a16:creationId xmlns:a16="http://schemas.microsoft.com/office/drawing/2014/main" id="{00DD6853-7971-494B-A148-546DF3F15457}"/>
              </a:ext>
            </a:extLst>
          </p:cNvPr>
          <p:cNvGraphicFramePr>
            <a:graphicFrameLocks noGrp="1"/>
          </p:cNvGraphicFramePr>
          <p:nvPr>
            <p:ph idx="1"/>
            <p:extLst>
              <p:ext uri="{D42A27DB-BD31-4B8C-83A1-F6EECF244321}">
                <p14:modId xmlns:p14="http://schemas.microsoft.com/office/powerpoint/2010/main" val="3454274753"/>
              </p:ext>
            </p:extLst>
          </p:nvPr>
        </p:nvGraphicFramePr>
        <p:xfrm>
          <a:off x="859508" y="3657597"/>
          <a:ext cx="6156323" cy="3063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a:lstStyle/>
          <a:p>
            <a:r>
              <a:rPr lang="en-US"/>
              <a:t>PAGE </a:t>
            </a:r>
            <a:fld id="{4A9B5881-4007-4345-955A-79C2656F0C49}" type="slidenum">
              <a:rPr lang="en-US" smtClean="0"/>
              <a:pPr/>
              <a:t>3</a:t>
            </a:fld>
            <a:endParaRPr lang="en-US"/>
          </a:p>
        </p:txBody>
      </p:sp>
      <p:graphicFrame>
        <p:nvGraphicFramePr>
          <p:cNvPr id="4" name="Content Placeholder 2" descr="List Content Placeholder">
            <a:extLst>
              <a:ext uri="{FF2B5EF4-FFF2-40B4-BE49-F238E27FC236}">
                <a16:creationId xmlns:a16="http://schemas.microsoft.com/office/drawing/2014/main" id="{9BE208A8-88B8-784D-A4F7-E584F739BC38}"/>
              </a:ext>
            </a:extLst>
          </p:cNvPr>
          <p:cNvGraphicFramePr>
            <a:graphicFrameLocks/>
          </p:cNvGraphicFramePr>
          <p:nvPr>
            <p:extLst>
              <p:ext uri="{D42A27DB-BD31-4B8C-83A1-F6EECF244321}">
                <p14:modId xmlns:p14="http://schemas.microsoft.com/office/powerpoint/2010/main" val="3025450560"/>
              </p:ext>
            </p:extLst>
          </p:nvPr>
        </p:nvGraphicFramePr>
        <p:xfrm>
          <a:off x="859507" y="593721"/>
          <a:ext cx="6156323" cy="30638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Picture 4" descr="A black and white logo&#10;&#10;Description automatically generated">
            <a:extLst>
              <a:ext uri="{FF2B5EF4-FFF2-40B4-BE49-F238E27FC236}">
                <a16:creationId xmlns:a16="http://schemas.microsoft.com/office/drawing/2014/main" id="{0BD4CB17-F6BB-985E-81EA-38D46BC4ACFB}"/>
              </a:ext>
            </a:extLst>
          </p:cNvPr>
          <p:cNvPicPr>
            <a:picLocks noChangeAspect="1"/>
          </p:cNvPicPr>
          <p:nvPr/>
        </p:nvPicPr>
        <p:blipFill>
          <a:blip r:embed="rId12">
            <a:clrChange>
              <a:clrFrom>
                <a:srgbClr val="FBFCFC"/>
              </a:clrFrom>
              <a:clrTo>
                <a:srgbClr val="FBFCFC">
                  <a:alpha val="0"/>
                </a:srgbClr>
              </a:clrTo>
            </a:clrChange>
          </a:blip>
          <a:stretch>
            <a:fillRect/>
          </a:stretch>
        </p:blipFill>
        <p:spPr>
          <a:xfrm>
            <a:off x="10182512" y="136525"/>
            <a:ext cx="1806287" cy="1806287"/>
          </a:xfrm>
          <a:prstGeom prst="rect">
            <a:avLst/>
          </a:prstGeom>
        </p:spPr>
      </p:pic>
    </p:spTree>
    <p:extLst>
      <p:ext uri="{BB962C8B-B14F-4D97-AF65-F5344CB8AC3E}">
        <p14:creationId xmlns:p14="http://schemas.microsoft.com/office/powerpoint/2010/main" val="308978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xfrm>
            <a:off x="7224665" y="0"/>
            <a:ext cx="4967335" cy="6721473"/>
          </a:xfrm>
        </p:spPr>
        <p:txBody>
          <a:bodyPr/>
          <a:lstStyle/>
          <a:p>
            <a:r>
              <a:rPr lang="en-US" dirty="0"/>
              <a:t>During a net</a:t>
            </a:r>
          </a:p>
        </p:txBody>
      </p:sp>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a:lstStyle/>
          <a:p>
            <a:r>
              <a:rPr lang="en-US"/>
              <a:t>PAGE </a:t>
            </a:r>
            <a:fld id="{4A9B5881-4007-4345-955A-79C2656F0C49}" type="slidenum">
              <a:rPr lang="en-US" smtClean="0"/>
              <a:pPr/>
              <a:t>4</a:t>
            </a:fld>
            <a:endParaRPr lang="en-US"/>
          </a:p>
        </p:txBody>
      </p:sp>
      <p:pic>
        <p:nvPicPr>
          <p:cNvPr id="5" name="Picture 4" descr="A black and white logo&#10;&#10;Description automatically generated">
            <a:extLst>
              <a:ext uri="{FF2B5EF4-FFF2-40B4-BE49-F238E27FC236}">
                <a16:creationId xmlns:a16="http://schemas.microsoft.com/office/drawing/2014/main" id="{0BD4CB17-F6BB-985E-81EA-38D46BC4ACFB}"/>
              </a:ext>
            </a:extLst>
          </p:cNvPr>
          <p:cNvPicPr>
            <a:picLocks noChangeAspect="1"/>
          </p:cNvPicPr>
          <p:nvPr/>
        </p:nvPicPr>
        <p:blipFill>
          <a:blip r:embed="rId2">
            <a:clrChange>
              <a:clrFrom>
                <a:srgbClr val="FBFCFC"/>
              </a:clrFrom>
              <a:clrTo>
                <a:srgbClr val="FBFCFC">
                  <a:alpha val="0"/>
                </a:srgbClr>
              </a:clrTo>
            </a:clrChange>
          </a:blip>
          <a:stretch>
            <a:fillRect/>
          </a:stretch>
        </p:blipFill>
        <p:spPr>
          <a:xfrm>
            <a:off x="10182512" y="136525"/>
            <a:ext cx="1806287" cy="1806287"/>
          </a:xfrm>
          <a:prstGeom prst="rect">
            <a:avLst/>
          </a:prstGeom>
        </p:spPr>
      </p:pic>
      <p:graphicFrame>
        <p:nvGraphicFramePr>
          <p:cNvPr id="10" name="Content Placeholder 2" descr="List Content Placeholder">
            <a:extLst>
              <a:ext uri="{FF2B5EF4-FFF2-40B4-BE49-F238E27FC236}">
                <a16:creationId xmlns:a16="http://schemas.microsoft.com/office/drawing/2014/main" id="{3294B3F0-F258-E885-9745-E7F383F460C4}"/>
              </a:ext>
            </a:extLst>
          </p:cNvPr>
          <p:cNvGraphicFramePr>
            <a:graphicFrameLocks/>
          </p:cNvGraphicFramePr>
          <p:nvPr>
            <p:extLst>
              <p:ext uri="{D42A27DB-BD31-4B8C-83A1-F6EECF244321}">
                <p14:modId xmlns:p14="http://schemas.microsoft.com/office/powerpoint/2010/main" val="109777203"/>
              </p:ext>
            </p:extLst>
          </p:nvPr>
        </p:nvGraphicFramePr>
        <p:xfrm>
          <a:off x="865141" y="964913"/>
          <a:ext cx="6156323" cy="3353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252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xfrm>
            <a:off x="7912360" y="0"/>
            <a:ext cx="4279640" cy="6721473"/>
          </a:xfrm>
        </p:spPr>
        <p:txBody>
          <a:bodyPr/>
          <a:lstStyle/>
          <a:p>
            <a:r>
              <a:rPr lang="en-US" dirty="0"/>
              <a:t>Individual Radiograms</a:t>
            </a:r>
          </a:p>
        </p:txBody>
      </p:sp>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a:lstStyle/>
          <a:p>
            <a:r>
              <a:rPr lang="en-US"/>
              <a:t>PAGE </a:t>
            </a:r>
            <a:fld id="{4A9B5881-4007-4345-955A-79C2656F0C49}" type="slidenum">
              <a:rPr lang="en-US" smtClean="0"/>
              <a:pPr/>
              <a:t>5</a:t>
            </a:fld>
            <a:endParaRPr lang="en-US"/>
          </a:p>
        </p:txBody>
      </p:sp>
      <p:pic>
        <p:nvPicPr>
          <p:cNvPr id="5" name="Picture 4" descr="A black and white logo&#10;&#10;Description automatically generated">
            <a:extLst>
              <a:ext uri="{FF2B5EF4-FFF2-40B4-BE49-F238E27FC236}">
                <a16:creationId xmlns:a16="http://schemas.microsoft.com/office/drawing/2014/main" id="{0BD4CB17-F6BB-985E-81EA-38D46BC4ACFB}"/>
              </a:ext>
            </a:extLst>
          </p:cNvPr>
          <p:cNvPicPr>
            <a:picLocks noChangeAspect="1"/>
          </p:cNvPicPr>
          <p:nvPr/>
        </p:nvPicPr>
        <p:blipFill>
          <a:blip r:embed="rId2">
            <a:clrChange>
              <a:clrFrom>
                <a:srgbClr val="FBFCFC"/>
              </a:clrFrom>
              <a:clrTo>
                <a:srgbClr val="FBFCFC">
                  <a:alpha val="0"/>
                </a:srgbClr>
              </a:clrTo>
            </a:clrChange>
          </a:blip>
          <a:stretch>
            <a:fillRect/>
          </a:stretch>
        </p:blipFill>
        <p:spPr>
          <a:xfrm>
            <a:off x="10182512" y="136525"/>
            <a:ext cx="1806287" cy="1806287"/>
          </a:xfrm>
          <a:prstGeom prst="rect">
            <a:avLst/>
          </a:prstGeom>
        </p:spPr>
      </p:pic>
      <p:graphicFrame>
        <p:nvGraphicFramePr>
          <p:cNvPr id="10" name="Content Placeholder 2" descr="List Content Placeholder">
            <a:extLst>
              <a:ext uri="{FF2B5EF4-FFF2-40B4-BE49-F238E27FC236}">
                <a16:creationId xmlns:a16="http://schemas.microsoft.com/office/drawing/2014/main" id="{3294B3F0-F258-E885-9745-E7F383F460C4}"/>
              </a:ext>
            </a:extLst>
          </p:cNvPr>
          <p:cNvGraphicFramePr>
            <a:graphicFrameLocks/>
          </p:cNvGraphicFramePr>
          <p:nvPr>
            <p:extLst>
              <p:ext uri="{D42A27DB-BD31-4B8C-83A1-F6EECF244321}">
                <p14:modId xmlns:p14="http://schemas.microsoft.com/office/powerpoint/2010/main" val="764469646"/>
              </p:ext>
            </p:extLst>
          </p:nvPr>
        </p:nvGraphicFramePr>
        <p:xfrm>
          <a:off x="931934" y="-230144"/>
          <a:ext cx="6156323" cy="3063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27679D9B-AA84-1699-91EC-605F4DE02DF8}"/>
              </a:ext>
            </a:extLst>
          </p:cNvPr>
          <p:cNvPicPr>
            <a:picLocks noChangeAspect="1"/>
          </p:cNvPicPr>
          <p:nvPr/>
        </p:nvPicPr>
        <p:blipFill>
          <a:blip r:embed="rId8"/>
          <a:stretch>
            <a:fillRect/>
          </a:stretch>
        </p:blipFill>
        <p:spPr>
          <a:xfrm>
            <a:off x="82467" y="1545648"/>
            <a:ext cx="7709158" cy="3411281"/>
          </a:xfrm>
          <a:prstGeom prst="rect">
            <a:avLst/>
          </a:prstGeom>
        </p:spPr>
      </p:pic>
      <p:sp>
        <p:nvSpPr>
          <p:cNvPr id="3" name="Oval 2">
            <a:extLst>
              <a:ext uri="{FF2B5EF4-FFF2-40B4-BE49-F238E27FC236}">
                <a16:creationId xmlns:a16="http://schemas.microsoft.com/office/drawing/2014/main" id="{5547844D-65FB-A316-47E1-0D8272283B09}"/>
              </a:ext>
            </a:extLst>
          </p:cNvPr>
          <p:cNvSpPr/>
          <p:nvPr/>
        </p:nvSpPr>
        <p:spPr>
          <a:xfrm>
            <a:off x="434197" y="4343631"/>
            <a:ext cx="7478163" cy="968721"/>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F464C86-7844-94CC-4772-5800446F226F}"/>
              </a:ext>
            </a:extLst>
          </p:cNvPr>
          <p:cNvSpPr txBox="1"/>
          <p:nvPr/>
        </p:nvSpPr>
        <p:spPr>
          <a:xfrm>
            <a:off x="710559" y="5312352"/>
            <a:ext cx="6452973" cy="1384995"/>
          </a:xfrm>
          <a:prstGeom prst="rect">
            <a:avLst/>
          </a:prstGeom>
          <a:noFill/>
        </p:spPr>
        <p:txBody>
          <a:bodyPr wrap="square" rtlCol="0">
            <a:spAutoFit/>
          </a:bodyPr>
          <a:lstStyle/>
          <a:p>
            <a:r>
              <a:rPr lang="en-US" sz="2800" dirty="0">
                <a:solidFill>
                  <a:prstClr val="white"/>
                </a:solidFill>
                <a:latin typeface="Calibri"/>
              </a:rPr>
              <a:t>Fill</a:t>
            </a:r>
            <a:r>
              <a:rPr lang="en-US" dirty="0"/>
              <a:t> </a:t>
            </a:r>
            <a:r>
              <a:rPr lang="en-US" sz="2800" dirty="0">
                <a:solidFill>
                  <a:prstClr val="white"/>
                </a:solidFill>
                <a:latin typeface="Calibri"/>
              </a:rPr>
              <a:t>out the Received and Sent information in case later tracking is needed and for your Station Activity Report</a:t>
            </a:r>
          </a:p>
        </p:txBody>
      </p:sp>
    </p:spTree>
    <p:extLst>
      <p:ext uri="{BB962C8B-B14F-4D97-AF65-F5344CB8AC3E}">
        <p14:creationId xmlns:p14="http://schemas.microsoft.com/office/powerpoint/2010/main" val="414749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xfrm>
            <a:off x="7224665" y="0"/>
            <a:ext cx="4967335" cy="6721473"/>
          </a:xfrm>
        </p:spPr>
        <p:txBody>
          <a:bodyPr/>
          <a:lstStyle/>
          <a:p>
            <a:r>
              <a:rPr lang="en-US" dirty="0">
                <a:cs typeface="Calibri Light"/>
              </a:rPr>
              <a:t>SAR/PSHR</a:t>
            </a:r>
          </a:p>
        </p:txBody>
      </p:sp>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a:lstStyle/>
          <a:p>
            <a:r>
              <a:rPr lang="en-US"/>
              <a:t>PAGE </a:t>
            </a:r>
            <a:fld id="{4A9B5881-4007-4345-955A-79C2656F0C49}" type="slidenum">
              <a:rPr lang="en-US" smtClean="0"/>
              <a:pPr/>
              <a:t>6</a:t>
            </a:fld>
            <a:endParaRPr lang="en-US"/>
          </a:p>
        </p:txBody>
      </p:sp>
      <p:graphicFrame>
        <p:nvGraphicFramePr>
          <p:cNvPr id="4" name="Content Placeholder 2" descr="List Content Placeholder">
            <a:extLst>
              <a:ext uri="{FF2B5EF4-FFF2-40B4-BE49-F238E27FC236}">
                <a16:creationId xmlns:a16="http://schemas.microsoft.com/office/drawing/2014/main" id="{9BE208A8-88B8-784D-A4F7-E584F739BC38}"/>
              </a:ext>
            </a:extLst>
          </p:cNvPr>
          <p:cNvGraphicFramePr>
            <a:graphicFrameLocks/>
          </p:cNvGraphicFramePr>
          <p:nvPr>
            <p:extLst>
              <p:ext uri="{D42A27DB-BD31-4B8C-83A1-F6EECF244321}">
                <p14:modId xmlns:p14="http://schemas.microsoft.com/office/powerpoint/2010/main" val="1028403387"/>
              </p:ext>
            </p:extLst>
          </p:nvPr>
        </p:nvGraphicFramePr>
        <p:xfrm>
          <a:off x="597286" y="962541"/>
          <a:ext cx="6156323" cy="3959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black and white logo&#10;&#10;Description automatically generated">
            <a:extLst>
              <a:ext uri="{FF2B5EF4-FFF2-40B4-BE49-F238E27FC236}">
                <a16:creationId xmlns:a16="http://schemas.microsoft.com/office/drawing/2014/main" id="{0BD4CB17-F6BB-985E-81EA-38D46BC4ACFB}"/>
              </a:ext>
            </a:extLst>
          </p:cNvPr>
          <p:cNvPicPr>
            <a:picLocks noChangeAspect="1"/>
          </p:cNvPicPr>
          <p:nvPr/>
        </p:nvPicPr>
        <p:blipFill>
          <a:blip r:embed="rId7">
            <a:clrChange>
              <a:clrFrom>
                <a:srgbClr val="FBFCFC"/>
              </a:clrFrom>
              <a:clrTo>
                <a:srgbClr val="FBFCFC">
                  <a:alpha val="0"/>
                </a:srgbClr>
              </a:clrTo>
            </a:clrChange>
          </a:blip>
          <a:stretch>
            <a:fillRect/>
          </a:stretch>
        </p:blipFill>
        <p:spPr>
          <a:xfrm>
            <a:off x="10182512" y="136525"/>
            <a:ext cx="1806287" cy="1806287"/>
          </a:xfrm>
          <a:prstGeom prst="rect">
            <a:avLst/>
          </a:prstGeom>
        </p:spPr>
      </p:pic>
    </p:spTree>
    <p:extLst>
      <p:ext uri="{BB962C8B-B14F-4D97-AF65-F5344CB8AC3E}">
        <p14:creationId xmlns:p14="http://schemas.microsoft.com/office/powerpoint/2010/main" val="3250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AF217-64D3-6CD1-152C-76721E288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AEBF56-88F6-D56D-DBCF-060FA2F639E3}"/>
              </a:ext>
            </a:extLst>
          </p:cNvPr>
          <p:cNvSpPr>
            <a:spLocks noGrp="1"/>
          </p:cNvSpPr>
          <p:nvPr>
            <p:ph type="title"/>
          </p:nvPr>
        </p:nvSpPr>
        <p:spPr>
          <a:xfrm>
            <a:off x="7224665" y="0"/>
            <a:ext cx="4967335" cy="6721473"/>
          </a:xfrm>
        </p:spPr>
        <p:txBody>
          <a:bodyPr/>
          <a:lstStyle/>
          <a:p>
            <a:r>
              <a:rPr lang="en-US" dirty="0">
                <a:cs typeface="Calibri Light"/>
              </a:rPr>
              <a:t>PSHR Categories</a:t>
            </a:r>
          </a:p>
        </p:txBody>
      </p:sp>
      <p:sp>
        <p:nvSpPr>
          <p:cNvPr id="20" name="Slide Number Placeholder 19">
            <a:extLst>
              <a:ext uri="{FF2B5EF4-FFF2-40B4-BE49-F238E27FC236}">
                <a16:creationId xmlns:a16="http://schemas.microsoft.com/office/drawing/2014/main" id="{0BDB7E4B-1DCB-5087-4106-6D93EDF597AC}"/>
              </a:ext>
            </a:extLst>
          </p:cNvPr>
          <p:cNvSpPr>
            <a:spLocks noGrp="1"/>
          </p:cNvSpPr>
          <p:nvPr>
            <p:ph type="sldNum" sz="quarter" idx="10"/>
          </p:nvPr>
        </p:nvSpPr>
        <p:spPr>
          <a:xfrm>
            <a:off x="11353800" y="6361475"/>
            <a:ext cx="838200" cy="360000"/>
          </a:xfrm>
        </p:spPr>
        <p:txBody>
          <a:bodyPr/>
          <a:lstStyle/>
          <a:p>
            <a:r>
              <a:rPr lang="en-US"/>
              <a:t>PAGE </a:t>
            </a:r>
            <a:fld id="{4A9B5881-4007-4345-955A-79C2656F0C49}" type="slidenum">
              <a:rPr lang="en-US" smtClean="0"/>
              <a:pPr/>
              <a:t>7</a:t>
            </a:fld>
            <a:endParaRPr lang="en-US"/>
          </a:p>
        </p:txBody>
      </p:sp>
      <p:graphicFrame>
        <p:nvGraphicFramePr>
          <p:cNvPr id="4" name="Content Placeholder 2" descr="List Content Placeholder">
            <a:extLst>
              <a:ext uri="{FF2B5EF4-FFF2-40B4-BE49-F238E27FC236}">
                <a16:creationId xmlns:a16="http://schemas.microsoft.com/office/drawing/2014/main" id="{E9319646-0A8F-9B27-1A1F-81D1AA465D5B}"/>
              </a:ext>
            </a:extLst>
          </p:cNvPr>
          <p:cNvGraphicFramePr>
            <a:graphicFrameLocks/>
          </p:cNvGraphicFramePr>
          <p:nvPr>
            <p:extLst>
              <p:ext uri="{D42A27DB-BD31-4B8C-83A1-F6EECF244321}">
                <p14:modId xmlns:p14="http://schemas.microsoft.com/office/powerpoint/2010/main" val="4226644711"/>
              </p:ext>
            </p:extLst>
          </p:nvPr>
        </p:nvGraphicFramePr>
        <p:xfrm>
          <a:off x="0" y="574613"/>
          <a:ext cx="7021464" cy="4727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black and white logo&#10;&#10;Description automatically generated">
            <a:extLst>
              <a:ext uri="{FF2B5EF4-FFF2-40B4-BE49-F238E27FC236}">
                <a16:creationId xmlns:a16="http://schemas.microsoft.com/office/drawing/2014/main" id="{D5C2B2C0-A18A-22CB-B4B6-621F2314749C}"/>
              </a:ext>
            </a:extLst>
          </p:cNvPr>
          <p:cNvPicPr>
            <a:picLocks noChangeAspect="1"/>
          </p:cNvPicPr>
          <p:nvPr/>
        </p:nvPicPr>
        <p:blipFill>
          <a:blip r:embed="rId7">
            <a:clrChange>
              <a:clrFrom>
                <a:srgbClr val="FBFCFC"/>
              </a:clrFrom>
              <a:clrTo>
                <a:srgbClr val="FBFCFC">
                  <a:alpha val="0"/>
                </a:srgbClr>
              </a:clrTo>
            </a:clrChange>
          </a:blip>
          <a:stretch>
            <a:fillRect/>
          </a:stretch>
        </p:blipFill>
        <p:spPr>
          <a:xfrm>
            <a:off x="10182512" y="136525"/>
            <a:ext cx="1806287" cy="1806287"/>
          </a:xfrm>
          <a:prstGeom prst="rect">
            <a:avLst/>
          </a:prstGeom>
        </p:spPr>
      </p:pic>
      <p:sp>
        <p:nvSpPr>
          <p:cNvPr id="6" name="TextBox 5">
            <a:extLst>
              <a:ext uri="{FF2B5EF4-FFF2-40B4-BE49-F238E27FC236}">
                <a16:creationId xmlns:a16="http://schemas.microsoft.com/office/drawing/2014/main" id="{1309C018-639E-5508-E019-6A1680BAAC28}"/>
              </a:ext>
            </a:extLst>
          </p:cNvPr>
          <p:cNvSpPr txBox="1"/>
          <p:nvPr/>
        </p:nvSpPr>
        <p:spPr>
          <a:xfrm>
            <a:off x="627447" y="5992143"/>
            <a:ext cx="6096000" cy="369332"/>
          </a:xfrm>
          <a:prstGeom prst="rect">
            <a:avLst/>
          </a:prstGeom>
          <a:noFill/>
        </p:spPr>
        <p:txBody>
          <a:bodyPr wrap="square">
            <a:spAutoFit/>
          </a:bodyPr>
          <a:lstStyle/>
          <a:p>
            <a:pPr lvl="0">
              <a:buClr>
                <a:schemeClr val="accent2"/>
              </a:buClr>
              <a:buFont typeface="Wingdings" panose="05000000000000000000" pitchFamily="2" charset="2"/>
              <a:buChar char="§"/>
            </a:pPr>
            <a:r>
              <a:rPr lang="en-US" sz="1800" dirty="0">
                <a:solidFill>
                  <a:schemeClr val="bg1"/>
                </a:solidFill>
                <a:hlinkClick r:id="rId8"/>
              </a:rPr>
              <a:t>ARRL PSHR</a:t>
            </a:r>
            <a:r>
              <a:rPr lang="en-US" sz="1800" dirty="0">
                <a:solidFill>
                  <a:schemeClr val="bg1"/>
                </a:solidFill>
              </a:rPr>
              <a:t> link</a:t>
            </a:r>
          </a:p>
        </p:txBody>
      </p:sp>
    </p:spTree>
    <p:extLst>
      <p:ext uri="{BB962C8B-B14F-4D97-AF65-F5344CB8AC3E}">
        <p14:creationId xmlns:p14="http://schemas.microsoft.com/office/powerpoint/2010/main" val="244703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6BF63-2682-7E05-3335-95843623F0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B199A6-EFB0-8B17-4279-E7A57B08E7C9}"/>
              </a:ext>
            </a:extLst>
          </p:cNvPr>
          <p:cNvSpPr>
            <a:spLocks noGrp="1"/>
          </p:cNvSpPr>
          <p:nvPr>
            <p:ph type="title"/>
          </p:nvPr>
        </p:nvSpPr>
        <p:spPr>
          <a:xfrm>
            <a:off x="7912360" y="0"/>
            <a:ext cx="4279640" cy="6721473"/>
          </a:xfrm>
        </p:spPr>
        <p:txBody>
          <a:bodyPr/>
          <a:lstStyle/>
          <a:p>
            <a:r>
              <a:rPr lang="en-US" dirty="0"/>
              <a:t>Example SAR</a:t>
            </a:r>
          </a:p>
        </p:txBody>
      </p:sp>
      <p:sp>
        <p:nvSpPr>
          <p:cNvPr id="20" name="Slide Number Placeholder 19">
            <a:extLst>
              <a:ext uri="{FF2B5EF4-FFF2-40B4-BE49-F238E27FC236}">
                <a16:creationId xmlns:a16="http://schemas.microsoft.com/office/drawing/2014/main" id="{D99D1192-33C0-2230-2C88-A96DE942C5D1}"/>
              </a:ext>
            </a:extLst>
          </p:cNvPr>
          <p:cNvSpPr>
            <a:spLocks noGrp="1"/>
          </p:cNvSpPr>
          <p:nvPr>
            <p:ph type="sldNum" sz="quarter" idx="10"/>
          </p:nvPr>
        </p:nvSpPr>
        <p:spPr>
          <a:xfrm>
            <a:off x="11353800" y="6361475"/>
            <a:ext cx="838200" cy="360000"/>
          </a:xfrm>
        </p:spPr>
        <p:txBody>
          <a:bodyPr/>
          <a:lstStyle/>
          <a:p>
            <a:r>
              <a:rPr lang="en-US"/>
              <a:t>PAGE </a:t>
            </a:r>
            <a:fld id="{4A9B5881-4007-4345-955A-79C2656F0C49}" type="slidenum">
              <a:rPr lang="en-US" smtClean="0"/>
              <a:pPr/>
              <a:t>8</a:t>
            </a:fld>
            <a:endParaRPr lang="en-US"/>
          </a:p>
        </p:txBody>
      </p:sp>
      <p:pic>
        <p:nvPicPr>
          <p:cNvPr id="5" name="Picture 4" descr="A black and white logo&#10;&#10;Description automatically generated">
            <a:extLst>
              <a:ext uri="{FF2B5EF4-FFF2-40B4-BE49-F238E27FC236}">
                <a16:creationId xmlns:a16="http://schemas.microsoft.com/office/drawing/2014/main" id="{EC708F9E-8BC6-54AF-CAF5-DF20B2040681}"/>
              </a:ext>
            </a:extLst>
          </p:cNvPr>
          <p:cNvPicPr>
            <a:picLocks noChangeAspect="1"/>
          </p:cNvPicPr>
          <p:nvPr/>
        </p:nvPicPr>
        <p:blipFill>
          <a:blip r:embed="rId2">
            <a:clrChange>
              <a:clrFrom>
                <a:srgbClr val="FBFCFC"/>
              </a:clrFrom>
              <a:clrTo>
                <a:srgbClr val="FBFCFC">
                  <a:alpha val="0"/>
                </a:srgbClr>
              </a:clrTo>
            </a:clrChange>
          </a:blip>
          <a:stretch>
            <a:fillRect/>
          </a:stretch>
        </p:blipFill>
        <p:spPr>
          <a:xfrm>
            <a:off x="10182512" y="136525"/>
            <a:ext cx="1806287" cy="1806287"/>
          </a:xfrm>
          <a:prstGeom prst="rect">
            <a:avLst/>
          </a:prstGeom>
        </p:spPr>
      </p:pic>
      <p:pic>
        <p:nvPicPr>
          <p:cNvPr id="11" name="Picture 10">
            <a:extLst>
              <a:ext uri="{FF2B5EF4-FFF2-40B4-BE49-F238E27FC236}">
                <a16:creationId xmlns:a16="http://schemas.microsoft.com/office/drawing/2014/main" id="{C54953E4-909A-87DC-66E5-2C1C33C7BA4D}"/>
              </a:ext>
            </a:extLst>
          </p:cNvPr>
          <p:cNvPicPr>
            <a:picLocks noChangeAspect="1"/>
          </p:cNvPicPr>
          <p:nvPr/>
        </p:nvPicPr>
        <p:blipFill>
          <a:blip r:embed="rId3"/>
          <a:stretch>
            <a:fillRect/>
          </a:stretch>
        </p:blipFill>
        <p:spPr>
          <a:xfrm>
            <a:off x="756886" y="936107"/>
            <a:ext cx="6105926" cy="4849258"/>
          </a:xfrm>
          <a:prstGeom prst="rect">
            <a:avLst/>
          </a:prstGeom>
        </p:spPr>
      </p:pic>
    </p:spTree>
    <p:extLst>
      <p:ext uri="{BB962C8B-B14F-4D97-AF65-F5344CB8AC3E}">
        <p14:creationId xmlns:p14="http://schemas.microsoft.com/office/powerpoint/2010/main" val="373766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D8924-5874-AA14-349F-CBC5E381F1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03AA56-9D8F-C7A4-823B-AE0FF96863DF}"/>
              </a:ext>
            </a:extLst>
          </p:cNvPr>
          <p:cNvSpPr>
            <a:spLocks noGrp="1"/>
          </p:cNvSpPr>
          <p:nvPr>
            <p:ph type="title"/>
          </p:nvPr>
        </p:nvSpPr>
        <p:spPr>
          <a:gradFill>
            <a:gsLst>
              <a:gs pos="1000">
                <a:schemeClr val="tx1">
                  <a:lumMod val="85000"/>
                  <a:lumOff val="15000"/>
                </a:schemeClr>
              </a:gs>
              <a:gs pos="100000">
                <a:schemeClr val="accent2">
                  <a:lumMod val="50000"/>
                </a:schemeClr>
              </a:gs>
            </a:gsLst>
          </a:gradFill>
        </p:spPr>
        <p:txBody>
          <a:bodyPr/>
          <a:lstStyle/>
          <a:p>
            <a:r>
              <a:rPr lang="en-US" dirty="0">
                <a:solidFill>
                  <a:schemeClr val="bg1"/>
                </a:solidFill>
                <a:cs typeface="Calibri Light"/>
              </a:rPr>
              <a:t>But wait, there’s more</a:t>
            </a:r>
          </a:p>
        </p:txBody>
      </p:sp>
      <p:graphicFrame>
        <p:nvGraphicFramePr>
          <p:cNvPr id="10" name="Content Placeholder 2" descr="List Content Placeholder">
            <a:extLst>
              <a:ext uri="{FF2B5EF4-FFF2-40B4-BE49-F238E27FC236}">
                <a16:creationId xmlns:a16="http://schemas.microsoft.com/office/drawing/2014/main" id="{FFE1C85D-8DDD-A140-104B-F632633B92E1}"/>
              </a:ext>
            </a:extLst>
          </p:cNvPr>
          <p:cNvGraphicFramePr>
            <a:graphicFrameLocks noGrp="1"/>
          </p:cNvGraphicFramePr>
          <p:nvPr>
            <p:ph idx="1"/>
            <p:extLst>
              <p:ext uri="{D42A27DB-BD31-4B8C-83A1-F6EECF244321}">
                <p14:modId xmlns:p14="http://schemas.microsoft.com/office/powerpoint/2010/main" val="2993273160"/>
              </p:ext>
            </p:extLst>
          </p:nvPr>
        </p:nvGraphicFramePr>
        <p:xfrm>
          <a:off x="4562477" y="368299"/>
          <a:ext cx="6791323" cy="598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Slide Number Placeholder 19">
            <a:extLst>
              <a:ext uri="{FF2B5EF4-FFF2-40B4-BE49-F238E27FC236}">
                <a16:creationId xmlns:a16="http://schemas.microsoft.com/office/drawing/2014/main" id="{743FCAC9-EBDA-B2AB-8D0D-4C4D9593ECE3}"/>
              </a:ext>
            </a:extLst>
          </p:cNvPr>
          <p:cNvSpPr>
            <a:spLocks noGrp="1"/>
          </p:cNvSpPr>
          <p:nvPr>
            <p:ph type="sldNum" sz="quarter" idx="10"/>
          </p:nvPr>
        </p:nvSpPr>
        <p:spPr/>
        <p:txBody>
          <a:bodyPr/>
          <a:lstStyle/>
          <a:p>
            <a:r>
              <a:rPr lang="en-US"/>
              <a:t>PAGE </a:t>
            </a:r>
            <a:fld id="{4A9B5881-4007-4345-955A-79C2656F0C49}" type="slidenum">
              <a:rPr lang="en-US" smtClean="0"/>
              <a:pPr/>
              <a:t>9</a:t>
            </a:fld>
            <a:endParaRPr lang="en-US"/>
          </a:p>
        </p:txBody>
      </p:sp>
      <p:pic>
        <p:nvPicPr>
          <p:cNvPr id="11" name="Picture 10" descr="A black and white logo&#10;&#10;Description automatically generated">
            <a:extLst>
              <a:ext uri="{FF2B5EF4-FFF2-40B4-BE49-F238E27FC236}">
                <a16:creationId xmlns:a16="http://schemas.microsoft.com/office/drawing/2014/main" id="{6EEADC87-31B0-B755-F9EE-A77C3FA27065}"/>
              </a:ext>
            </a:extLst>
          </p:cNvPr>
          <p:cNvPicPr>
            <a:picLocks noChangeAspect="1"/>
          </p:cNvPicPr>
          <p:nvPr/>
        </p:nvPicPr>
        <p:blipFill>
          <a:blip r:embed="rId7">
            <a:clrChange>
              <a:clrFrom>
                <a:srgbClr val="FBFCFC"/>
              </a:clrFrom>
              <a:clrTo>
                <a:srgbClr val="FBFCFC">
                  <a:alpha val="0"/>
                </a:srgbClr>
              </a:clrTo>
            </a:clrChange>
          </a:blip>
          <a:stretch>
            <a:fillRect/>
          </a:stretch>
        </p:blipFill>
        <p:spPr>
          <a:xfrm>
            <a:off x="105640" y="136527"/>
            <a:ext cx="1806287" cy="1806287"/>
          </a:xfrm>
          <a:prstGeom prst="rect">
            <a:avLst/>
          </a:prstGeom>
        </p:spPr>
      </p:pic>
    </p:spTree>
    <p:extLst>
      <p:ext uri="{BB962C8B-B14F-4D97-AF65-F5344CB8AC3E}">
        <p14:creationId xmlns:p14="http://schemas.microsoft.com/office/powerpoint/2010/main" val="206379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S Surge Teach Light and Dark">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98415_win32_fixed" id="{1E7205E9-DD76-422B-B9FD-343E9C2C894B}" vid="{008E2BBC-A2E4-4140-B026-F6CAB78406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FF9969FA-0C19-40F2-9B6F-EADA7B231A6C}">
  <ds:schemaRefs>
    <ds:schemaRef ds:uri="http://schemas.microsoft.com/sharepoint/v3/contenttype/forms"/>
  </ds:schemaRefs>
</ds:datastoreItem>
</file>

<file path=customXml/itemProps2.xml><?xml version="1.0" encoding="utf-8"?>
<ds:datastoreItem xmlns:ds="http://schemas.openxmlformats.org/officeDocument/2006/customXml" ds:itemID="{4FCFB5EA-1DDA-4423-A8FC-85579F36DEC8}">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C7B5194-E537-408E-9CFF-66A6141D5DE3}">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Classic corporate teach a course with animation</Template>
  <TotalTime>159</TotalTime>
  <Words>434</Words>
  <Application>Microsoft Office PowerPoint</Application>
  <PresentationFormat>Widescreen</PresentationFormat>
  <Paragraphs>59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Office Theme</vt:lpstr>
      <vt:lpstr>National Traffic System Net Training</vt:lpstr>
      <vt:lpstr>But wait, there’s more</vt:lpstr>
      <vt:lpstr>Record Keeping</vt:lpstr>
      <vt:lpstr>During a net</vt:lpstr>
      <vt:lpstr>Individual Radiograms</vt:lpstr>
      <vt:lpstr>SAR/PSHR</vt:lpstr>
      <vt:lpstr>PSHR Categories</vt:lpstr>
      <vt:lpstr>Example SAR</vt:lpstr>
      <vt:lpstr>But wait, there’s more</vt:lpstr>
      <vt:lpstr>Net Calls</vt:lpstr>
      <vt:lpstr>Net Calls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Traffic System Net Training</dc:title>
  <dc:creator>Witt, Rob</dc:creator>
  <cp:lastModifiedBy>Witt, Rob</cp:lastModifiedBy>
  <cp:revision>8</cp:revision>
  <dcterms:created xsi:type="dcterms:W3CDTF">2024-07-08T11:48:38Z</dcterms:created>
  <dcterms:modified xsi:type="dcterms:W3CDTF">2025-01-21T15:21:45Z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